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51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504" y="40"/>
      </p:cViewPr>
      <p:guideLst>
        <p:guide orient="horz" pos="4451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143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320" y="0"/>
            <a:ext cx="10078718" cy="155762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6</cp:revision>
  <dcterms:created xsi:type="dcterms:W3CDTF">2025-10-07T13:33:42Z</dcterms:created>
  <dcterms:modified xsi:type="dcterms:W3CDTF">2025-11-14T18:08:11Z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