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57" r:id="rId5"/>
    <p:sldId id="261" r:id="rId6"/>
    <p:sldId id="262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14"/>
    <p:restoredTop sz="93198"/>
  </p:normalViewPr>
  <p:slideViewPr>
    <p:cSldViewPr snapToGrid="0" snapToObjects="1">
      <p:cViewPr>
        <p:scale>
          <a:sx n="186" d="100"/>
          <a:sy n="186" d="100"/>
        </p:scale>
        <p:origin x="272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8084E-DB51-1C4E-B0EC-656B6D026462}" type="datetimeFigureOut">
              <a:rPr lang="en-US" smtClean="0"/>
              <a:t>1/22/26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23F1-E3F1-1D43-A719-CE7272203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91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823F1-E3F1-1D43-A719-CE72722030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4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9375" y="5296395"/>
            <a:ext cx="9144000" cy="870137"/>
          </a:xfrm>
        </p:spPr>
        <p:txBody>
          <a:bodyPr anchor="b">
            <a:normAutofit/>
          </a:bodyPr>
          <a:lstStyle>
            <a:lvl1pPr algn="ctr">
              <a:defRPr sz="24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9375" y="6171983"/>
            <a:ext cx="9144000" cy="686017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4478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F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ic of a state with text and images&#10;&#10;AI-generated content may be incorrect.">
            <a:extLst>
              <a:ext uri="{FF2B5EF4-FFF2-40B4-BE49-F238E27FC236}">
                <a16:creationId xmlns:a16="http://schemas.microsoft.com/office/drawing/2014/main" id="{FF9EBC80-7229-40B4-316B-8ED59503AF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74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 F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EBADFAD1-BBB2-C590-7923-36FED2B2F1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7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776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75" y="1825625"/>
            <a:ext cx="61337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398327" y="1825625"/>
            <a:ext cx="4793673" cy="43513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771896"/>
            <a:ext cx="12192000" cy="608610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9535" y="516512"/>
            <a:ext cx="9605082" cy="5934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9535" y="1244856"/>
            <a:ext cx="9605082" cy="4674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2pPr>
            <a:lvl3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3pPr>
            <a:lvl4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4pPr>
            <a:lvl5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076" y="1097280"/>
            <a:ext cx="9605082" cy="593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076" y="1825625"/>
            <a:ext cx="96050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69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  <p:sldLayoutId id="2147483650" r:id="rId4"/>
    <p:sldLayoutId id="2147483654" r:id="rId5"/>
    <p:sldLayoutId id="2147483655" r:id="rId6"/>
    <p:sldLayoutId id="2147483652" r:id="rId7"/>
    <p:sldLayoutId id="21474836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rgbClr val="00447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59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749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291BA7-4D09-5A4D-F572-CC20869B3B35}"/>
              </a:ext>
            </a:extLst>
          </p:cNvPr>
          <p:cNvSpPr txBox="1"/>
          <p:nvPr/>
        </p:nvSpPr>
        <p:spPr>
          <a:xfrm>
            <a:off x="6520543" y="29935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083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1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03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1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0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238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2675</TotalTime>
  <Words>1</Words>
  <Application>Microsoft Macintosh PowerPoint</Application>
  <PresentationFormat>Widescreen</PresentationFormat>
  <Paragraphs>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David Nelson</cp:lastModifiedBy>
  <cp:revision>22</cp:revision>
  <dcterms:created xsi:type="dcterms:W3CDTF">2019-04-17T14:47:58Z</dcterms:created>
  <dcterms:modified xsi:type="dcterms:W3CDTF">2026-01-22T21:59:58Z</dcterms:modified>
</cp:coreProperties>
</file>