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57" r:id="rId5"/>
    <p:sldId id="258" r:id="rId6"/>
    <p:sldId id="261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A"/>
    <a:srgbClr val="00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726"/>
  </p:normalViewPr>
  <p:slideViewPr>
    <p:cSldViewPr snapToGrid="0" snapToObjects="1">
      <p:cViewPr varScale="1">
        <p:scale>
          <a:sx n="128" d="100"/>
          <a:sy n="128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8084E-DB51-1C4E-B0EC-656B6D026462}" type="datetimeFigureOut">
              <a:rPr lang="en-US" smtClean="0"/>
              <a:t>1/23/26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23F1-E3F1-1D43-A719-CE7272203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91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823F1-E3F1-1D43-A719-CE72722030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4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975" y="3985591"/>
            <a:ext cx="9144000" cy="856718"/>
          </a:xfrm>
        </p:spPr>
        <p:txBody>
          <a:bodyPr anchor="b">
            <a:normAutofit/>
          </a:bodyPr>
          <a:lstStyle>
            <a:lvl1pPr algn="l">
              <a:defRPr sz="2800" b="1" i="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975" y="4847760"/>
            <a:ext cx="9144000" cy="797666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4478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F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oster&#10;&#10;AI-generated content may be incorrect.">
            <a:extLst>
              <a:ext uri="{FF2B5EF4-FFF2-40B4-BE49-F238E27FC236}">
                <a16:creationId xmlns:a16="http://schemas.microsoft.com/office/drawing/2014/main" id="{285DAAB1-854E-CC35-29AF-78C8F4E035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1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F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1B9F4132-B8B0-A8B4-4C51-1B7491B2D2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1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826" y="610263"/>
            <a:ext cx="9886338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826" y="1338608"/>
            <a:ext cx="988633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776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70826" y="610263"/>
            <a:ext cx="9886338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70826" y="1338608"/>
            <a:ext cx="988633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70826" y="610263"/>
            <a:ext cx="9886338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70826" y="1338608"/>
            <a:ext cx="484539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964238" y="1338608"/>
            <a:ext cx="6227762" cy="344011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825" y="610263"/>
            <a:ext cx="9898213" cy="593408"/>
          </a:xfrm>
        </p:spPr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825" y="1338608"/>
            <a:ext cx="9898213" cy="4351338"/>
          </a:xfrm>
        </p:spPr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2pPr>
            <a:lvl3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3pPr>
            <a:lvl4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4pPr>
            <a:lvl5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58839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826" y="610263"/>
            <a:ext cx="9605082" cy="593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826" y="1338608"/>
            <a:ext cx="96050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9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50" r:id="rId4"/>
    <p:sldLayoutId id="2147483652" r:id="rId5"/>
    <p:sldLayoutId id="2147483654" r:id="rId6"/>
    <p:sldLayoutId id="2147483651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baseline="0">
          <a:solidFill>
            <a:srgbClr val="00009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9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43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91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52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77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63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5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16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</Words>
  <Application>Microsoft Macintosh PowerPoint</Application>
  <PresentationFormat>Widescreen</PresentationFormat>
  <Paragraphs>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David Nelson</cp:lastModifiedBy>
  <cp:revision>20</cp:revision>
  <dcterms:created xsi:type="dcterms:W3CDTF">2019-04-17T14:47:58Z</dcterms:created>
  <dcterms:modified xsi:type="dcterms:W3CDTF">2026-01-23T14:43:57Z</dcterms:modified>
</cp:coreProperties>
</file>