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</p:sldIdLst>
  <p:sldSz cx="32918400" cy="43891200"/>
  <p:notesSz cx="6858000" cy="9144000"/>
  <p:defaultTextStyle>
    <a:defPPr>
      <a:defRPr lang="en-US"/>
    </a:defPPr>
    <a:lvl1pPr marL="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219456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824">
          <p15:clr>
            <a:srgbClr val="A4A3A4"/>
          </p15:clr>
        </p15:guide>
        <p15:guide id="2" pos="10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4"/>
    <p:restoredTop sz="91429"/>
  </p:normalViewPr>
  <p:slideViewPr>
    <p:cSldViewPr snapToGrid="0" snapToObjects="1">
      <p:cViewPr varScale="1">
        <p:scale>
          <a:sx n="10" d="100"/>
          <a:sy n="10" d="100"/>
        </p:scale>
        <p:origin x="3560" y="-528"/>
      </p:cViewPr>
      <p:guideLst>
        <p:guide orient="horz" pos="13824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3"/>
            <a:ext cx="27980640" cy="9408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06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0" y="10241283"/>
            <a:ext cx="29626560" cy="28966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15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6"/>
            <a:ext cx="27980640" cy="960119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05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6457" y="65542163"/>
            <a:ext cx="53052343" cy="185389517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27442" y="65542163"/>
            <a:ext cx="53052347" cy="185389517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1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9824723"/>
            <a:ext cx="14544677" cy="4094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3919200"/>
            <a:ext cx="14544677" cy="25288243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3"/>
            <a:ext cx="14550390" cy="4094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0"/>
            <a:ext cx="14550390" cy="25288243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274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2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85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1747520"/>
            <a:ext cx="10829927" cy="743712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3"/>
            <a:ext cx="18402300" cy="37459923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9184643"/>
            <a:ext cx="10829927" cy="300228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01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3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3"/>
            <a:ext cx="19751040" cy="5151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13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0241283"/>
            <a:ext cx="29626560" cy="2896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86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919310" y="11247123"/>
            <a:ext cx="26660477" cy="23968455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26459" y="11247123"/>
            <a:ext cx="79444213" cy="2396845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77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13634723"/>
            <a:ext cx="27980640" cy="94081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0" y="24871680"/>
            <a:ext cx="23042880" cy="1121664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73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5920" y="10241283"/>
            <a:ext cx="29626560" cy="28966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7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7" y="28204163"/>
            <a:ext cx="27980640" cy="8717280"/>
          </a:xfrm>
          <a:prstGeom prst="rect">
            <a:avLst/>
          </a:prstGeo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7" y="18602966"/>
            <a:ext cx="27980640" cy="960119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115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26457" y="65542163"/>
            <a:ext cx="53052343" cy="185389517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527442" y="65542163"/>
            <a:ext cx="53052347" cy="185389517"/>
          </a:xfrm>
          <a:prstGeom prst="rect">
            <a:avLst/>
          </a:prstGeo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315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9824723"/>
            <a:ext cx="14544677" cy="4094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13919200"/>
            <a:ext cx="14544677" cy="25288243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092" y="9824723"/>
            <a:ext cx="14550390" cy="409447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092" y="13919200"/>
            <a:ext cx="14550390" cy="25288243"/>
          </a:xfrm>
          <a:prstGeom prst="rect">
            <a:avLst/>
          </a:prstGeo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070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70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6999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2" y="1747520"/>
            <a:ext cx="10829927" cy="7437120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180" y="1747523"/>
            <a:ext cx="18402300" cy="37459923"/>
          </a:xfrm>
          <a:prstGeom prst="rect">
            <a:avLst/>
          </a:prstGeo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2" y="9184643"/>
            <a:ext cx="10829927" cy="300228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3706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2237" y="30723840"/>
            <a:ext cx="19751040" cy="3627123"/>
          </a:xfrm>
          <a:prstGeom prst="rect">
            <a:avLst/>
          </a:prstGeo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2237" y="3921760"/>
            <a:ext cx="19751040" cy="263347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2237" y="34350963"/>
            <a:ext cx="19751040" cy="515111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177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757683"/>
            <a:ext cx="29626560" cy="7315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5920" y="10241283"/>
            <a:ext cx="29626560" cy="2896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855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919310" y="11247123"/>
            <a:ext cx="26660477" cy="23968455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26459" y="11247123"/>
            <a:ext cx="79444213" cy="2396845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459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139DB2B7-4FDE-1942-AB88-72779CF025EB}" type="datetimeFigureOut">
              <a:rPr lang="en-US" smtClean="0"/>
              <a:t>1/29/24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47120" y="40680643"/>
            <a:ext cx="10424160" cy="2336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591520" y="40680643"/>
            <a:ext cx="7680960" cy="2336800"/>
          </a:xfrm>
          <a:prstGeom prst="rect">
            <a:avLst/>
          </a:prstGeom>
        </p:spPr>
        <p:txBody>
          <a:bodyPr/>
          <a:lstStyle/>
          <a:p>
            <a:fld id="{D24FD64D-0E25-AF42-898C-2F1DFFE233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9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32918400" cy="438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0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32918400" cy="438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7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2194560" rtl="0" eaLnBrk="1" latinLnBrk="0" hangingPunct="1">
        <a:spcBef>
          <a:spcPct val="20000"/>
        </a:spcBef>
        <a:buFont typeface="Arial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ct val="20000"/>
        </a:spcBef>
        <a:buFont typeface="Arial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ct val="20000"/>
        </a:spcBef>
        <a:buFont typeface="Arial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ct val="20000"/>
        </a:spcBef>
        <a:buFont typeface="Arial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ct val="20000"/>
        </a:spcBef>
        <a:buFont typeface="Arial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93159" y="7672876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39663" y="7622246"/>
            <a:ext cx="1066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HYPOTHESIS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10123" y="14806279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839663" y="14755649"/>
            <a:ext cx="1066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93160" y="8771660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7087" y="15869982"/>
            <a:ext cx="1113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27087" y="27214884"/>
            <a:ext cx="13361523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73591" y="27164254"/>
            <a:ext cx="1066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SUPPORTING DATA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971495" y="7672875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9301035" y="7622245"/>
            <a:ext cx="1066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CONCLUSION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27088" y="28313668"/>
            <a:ext cx="13361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073137" y="8736578"/>
            <a:ext cx="1113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08573" y="31448418"/>
            <a:ext cx="13327595" cy="1063702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38113" y="31397788"/>
            <a:ext cx="106685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225537" y="32512121"/>
            <a:ext cx="11133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>
                <a:solidFill>
                  <a:schemeClr val="tx2">
                    <a:lumMod val="75000"/>
                  </a:schemeClr>
                </a:solidFill>
              </a:rPr>
              <a:t>Text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0" y="937030"/>
            <a:ext cx="32918400" cy="2234830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0000" dirty="0">
                <a:solidFill>
                  <a:schemeClr val="bg1"/>
                </a:solidFill>
              </a:rPr>
              <a:t>Poster Heading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0" y="3595672"/>
            <a:ext cx="32918400" cy="1484314"/>
          </a:xfrm>
          <a:prstGeom prst="rect">
            <a:avLst/>
          </a:prstGeom>
        </p:spPr>
        <p:txBody>
          <a:bodyPr/>
          <a:lstStyle>
            <a:lvl1pPr algn="ctr" defTabSz="2194560" rtl="0" eaLnBrk="1" latinLnBrk="0" hangingPunct="1">
              <a:spcBef>
                <a:spcPct val="0"/>
              </a:spcBef>
              <a:buNone/>
              <a:defRPr sz="21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bg1"/>
                </a:solidFill>
              </a:rPr>
              <a:t>Presenters</a:t>
            </a:r>
          </a:p>
        </p:txBody>
      </p:sp>
    </p:spTree>
    <p:extLst>
      <p:ext uri="{BB962C8B-B14F-4D97-AF65-F5344CB8AC3E}">
        <p14:creationId xmlns:p14="http://schemas.microsoft.com/office/powerpoint/2010/main" val="2722182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84854-3614-BFCF-2896-CB4542ED31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30649C-E899-45B4-0D72-4C4495766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183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14</Words>
  <Application>Microsoft Macintosh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Office Theme</vt:lpstr>
      <vt:lpstr>1_Office Theme</vt:lpstr>
      <vt:lpstr>PowerPoint Presentation</vt:lpstr>
      <vt:lpstr>PowerPoint Presentation</vt:lpstr>
    </vt:vector>
  </TitlesOfParts>
  <Company>FAU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Shawn Pennell</dc:creator>
  <cp:lastModifiedBy>James Weiner</cp:lastModifiedBy>
  <cp:revision>10</cp:revision>
  <dcterms:created xsi:type="dcterms:W3CDTF">2016-02-23T21:31:14Z</dcterms:created>
  <dcterms:modified xsi:type="dcterms:W3CDTF">2024-01-29T18:59:20Z</dcterms:modified>
</cp:coreProperties>
</file>