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A721D1-1017-4BDE-8FA2-B94DC4EF4FD6}" v="1133" dt="2026-10-06T14:08:59.6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9" autoAdjust="0"/>
    <p:restoredTop sz="86467" autoAdjust="0"/>
  </p:normalViewPr>
  <p:slideViewPr>
    <p:cSldViewPr snapToGrid="0">
      <p:cViewPr varScale="1">
        <p:scale>
          <a:sx n="46" d="100"/>
          <a:sy n="46" d="100"/>
        </p:scale>
        <p:origin x="64" y="404"/>
      </p:cViewPr>
      <p:guideLst/>
    </p:cSldViewPr>
  </p:slideViewPr>
  <p:outlineViewPr>
    <p:cViewPr>
      <p:scale>
        <a:sx n="33" d="100"/>
        <a:sy n="33" d="100"/>
      </p:scale>
      <p:origin x="0" y="-210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Cohen" userId="b57dbcb5-477b-4423-ae38-897ad3a2d830" providerId="ADAL" clId="{CE0AE12D-FF6B-4D11-9A21-795F7F594EB0}"/>
    <pc:docChg chg="undo custSel modSld">
      <pc:chgData name="Hannah Cohen" userId="b57dbcb5-477b-4423-ae38-897ad3a2d830" providerId="ADAL" clId="{CE0AE12D-FF6B-4D11-9A21-795F7F594EB0}" dt="2026-10-06T14:08:59.646" v="1154" actId="20577"/>
      <pc:docMkLst>
        <pc:docMk/>
      </pc:docMkLst>
      <pc:sldChg chg="addSp delSp modSp mod">
        <pc:chgData name="Hannah Cohen" userId="b57dbcb5-477b-4423-ae38-897ad3a2d830" providerId="ADAL" clId="{CE0AE12D-FF6B-4D11-9A21-795F7F594EB0}" dt="2026-10-06T13:57:40.055" v="858" actId="13244"/>
        <pc:sldMkLst>
          <pc:docMk/>
          <pc:sldMk cId="3515137418" sldId="257"/>
        </pc:sldMkLst>
        <pc:spChg chg="add del mod">
          <ac:chgData name="Hannah Cohen" userId="b57dbcb5-477b-4423-ae38-897ad3a2d830" providerId="ADAL" clId="{CE0AE12D-FF6B-4D11-9A21-795F7F594EB0}" dt="2026-10-06T13:45:48.960" v="14" actId="33699"/>
          <ac:spMkLst>
            <pc:docMk/>
            <pc:sldMk cId="3515137418" sldId="257"/>
            <ac:spMk id="2" creationId="{5657C8DA-1959-316C-45BD-E2B0C99C3BCF}"/>
          </ac:spMkLst>
        </pc:spChg>
        <pc:spChg chg="add mod">
          <ac:chgData name="Hannah Cohen" userId="b57dbcb5-477b-4423-ae38-897ad3a2d830" providerId="ADAL" clId="{CE0AE12D-FF6B-4D11-9A21-795F7F594EB0}" dt="2026-10-06T13:48:35.426" v="55" actId="207"/>
          <ac:spMkLst>
            <pc:docMk/>
            <pc:sldMk cId="3515137418" sldId="257"/>
            <ac:spMk id="4" creationId="{68F8B2F1-2BAC-FA37-0B72-4E35A98A768D}"/>
          </ac:spMkLst>
        </pc:spChg>
        <pc:picChg chg="mod">
          <ac:chgData name="Hannah Cohen" userId="b57dbcb5-477b-4423-ae38-897ad3a2d830" providerId="ADAL" clId="{CE0AE12D-FF6B-4D11-9A21-795F7F594EB0}" dt="2026-10-06T13:57:40.055" v="858" actId="13244"/>
          <ac:picMkLst>
            <pc:docMk/>
            <pc:sldMk cId="3515137418" sldId="257"/>
            <ac:picMk id="3" creationId="{924A5E10-7D8E-8B8A-7388-A5A716CD7C47}"/>
          </ac:picMkLst>
        </pc:picChg>
      </pc:sldChg>
      <pc:sldChg chg="addSp modSp mod">
        <pc:chgData name="Hannah Cohen" userId="b57dbcb5-477b-4423-ae38-897ad3a2d830" providerId="ADAL" clId="{CE0AE12D-FF6B-4D11-9A21-795F7F594EB0}" dt="2026-10-06T14:02:21.617" v="915" actId="20577"/>
        <pc:sldMkLst>
          <pc:docMk/>
          <pc:sldMk cId="3362770726" sldId="258"/>
        </pc:sldMkLst>
        <pc:spChg chg="add mod">
          <ac:chgData name="Hannah Cohen" userId="b57dbcb5-477b-4423-ae38-897ad3a2d830" providerId="ADAL" clId="{CE0AE12D-FF6B-4D11-9A21-795F7F594EB0}" dt="2026-10-06T14:02:21.617" v="915" actId="20577"/>
          <ac:spMkLst>
            <pc:docMk/>
            <pc:sldMk cId="3362770726" sldId="258"/>
            <ac:spMk id="2" creationId="{9C759BFB-4748-EC41-9CB6-50BDD57CA854}"/>
          </ac:spMkLst>
        </pc:spChg>
        <pc:picChg chg="mod">
          <ac:chgData name="Hannah Cohen" userId="b57dbcb5-477b-4423-ae38-897ad3a2d830" providerId="ADAL" clId="{CE0AE12D-FF6B-4D11-9A21-795F7F594EB0}" dt="2026-10-06T13:58:10.832" v="859" actId="13244"/>
          <ac:picMkLst>
            <pc:docMk/>
            <pc:sldMk cId="3362770726" sldId="258"/>
            <ac:picMk id="3" creationId="{30CF7481-13ED-5749-BDEE-3C3ADC460CF9}"/>
          </ac:picMkLst>
        </pc:picChg>
      </pc:sldChg>
      <pc:sldChg chg="addSp modSp mod">
        <pc:chgData name="Hannah Cohen" userId="b57dbcb5-477b-4423-ae38-897ad3a2d830" providerId="ADAL" clId="{CE0AE12D-FF6B-4D11-9A21-795F7F594EB0}" dt="2026-10-06T14:04:11.836" v="927" actId="20577"/>
        <pc:sldMkLst>
          <pc:docMk/>
          <pc:sldMk cId="807533334" sldId="259"/>
        </pc:sldMkLst>
        <pc:spChg chg="add mod">
          <ac:chgData name="Hannah Cohen" userId="b57dbcb5-477b-4423-ae38-897ad3a2d830" providerId="ADAL" clId="{CE0AE12D-FF6B-4D11-9A21-795F7F594EB0}" dt="2026-10-06T14:04:11.836" v="927" actId="20577"/>
          <ac:spMkLst>
            <pc:docMk/>
            <pc:sldMk cId="807533334" sldId="259"/>
            <ac:spMk id="2" creationId="{D4D4CF04-A9E7-2658-2403-22845BF1E338}"/>
          </ac:spMkLst>
        </pc:spChg>
        <pc:picChg chg="mod">
          <ac:chgData name="Hannah Cohen" userId="b57dbcb5-477b-4423-ae38-897ad3a2d830" providerId="ADAL" clId="{CE0AE12D-FF6B-4D11-9A21-795F7F594EB0}" dt="2026-10-06T13:58:13.776" v="860" actId="13244"/>
          <ac:picMkLst>
            <pc:docMk/>
            <pc:sldMk cId="807533334" sldId="259"/>
            <ac:picMk id="3" creationId="{B7F6BBB3-8A66-C8C2-A92C-3461F77D917B}"/>
          </ac:picMkLst>
        </pc:picChg>
      </pc:sldChg>
      <pc:sldChg chg="addSp modSp mod">
        <pc:chgData name="Hannah Cohen" userId="b57dbcb5-477b-4423-ae38-897ad3a2d830" providerId="ADAL" clId="{CE0AE12D-FF6B-4D11-9A21-795F7F594EB0}" dt="2026-10-06T14:06:19.378" v="993" actId="20577"/>
        <pc:sldMkLst>
          <pc:docMk/>
          <pc:sldMk cId="3979973277" sldId="260"/>
        </pc:sldMkLst>
        <pc:spChg chg="add mod">
          <ac:chgData name="Hannah Cohen" userId="b57dbcb5-477b-4423-ae38-897ad3a2d830" providerId="ADAL" clId="{CE0AE12D-FF6B-4D11-9A21-795F7F594EB0}" dt="2026-10-06T14:06:19.378" v="993" actId="20577"/>
          <ac:spMkLst>
            <pc:docMk/>
            <pc:sldMk cId="3979973277" sldId="260"/>
            <ac:spMk id="2" creationId="{62AB8751-F240-2266-84BB-A319F0431FF4}"/>
          </ac:spMkLst>
        </pc:spChg>
        <pc:picChg chg="mod">
          <ac:chgData name="Hannah Cohen" userId="b57dbcb5-477b-4423-ae38-897ad3a2d830" providerId="ADAL" clId="{CE0AE12D-FF6B-4D11-9A21-795F7F594EB0}" dt="2026-10-06T13:58:15.627" v="861" actId="13244"/>
          <ac:picMkLst>
            <pc:docMk/>
            <pc:sldMk cId="3979973277" sldId="260"/>
            <ac:picMk id="3" creationId="{7E8A7908-52F6-BF4E-7E5D-98EB60CABD61}"/>
          </ac:picMkLst>
        </pc:picChg>
      </pc:sldChg>
      <pc:sldChg chg="addSp modSp mod">
        <pc:chgData name="Hannah Cohen" userId="b57dbcb5-477b-4423-ae38-897ad3a2d830" providerId="ADAL" clId="{CE0AE12D-FF6B-4D11-9A21-795F7F594EB0}" dt="2026-10-06T14:06:53.838" v="1044" actId="20577"/>
        <pc:sldMkLst>
          <pc:docMk/>
          <pc:sldMk cId="2945406708" sldId="261"/>
        </pc:sldMkLst>
        <pc:spChg chg="add mod">
          <ac:chgData name="Hannah Cohen" userId="b57dbcb5-477b-4423-ae38-897ad3a2d830" providerId="ADAL" clId="{CE0AE12D-FF6B-4D11-9A21-795F7F594EB0}" dt="2026-10-06T14:06:53.838" v="1044" actId="20577"/>
          <ac:spMkLst>
            <pc:docMk/>
            <pc:sldMk cId="2945406708" sldId="261"/>
            <ac:spMk id="2" creationId="{BBC4C886-CEEA-028E-798A-DA43C88DE567}"/>
          </ac:spMkLst>
        </pc:spChg>
        <pc:picChg chg="mod">
          <ac:chgData name="Hannah Cohen" userId="b57dbcb5-477b-4423-ae38-897ad3a2d830" providerId="ADAL" clId="{CE0AE12D-FF6B-4D11-9A21-795F7F594EB0}" dt="2026-10-06T13:58:17.446" v="862" actId="13244"/>
          <ac:picMkLst>
            <pc:docMk/>
            <pc:sldMk cId="2945406708" sldId="261"/>
            <ac:picMk id="3" creationId="{3C5454F6-431B-FE7A-9B45-971CC123F9B4}"/>
          </ac:picMkLst>
        </pc:picChg>
      </pc:sldChg>
      <pc:sldChg chg="addSp modSp mod">
        <pc:chgData name="Hannah Cohen" userId="b57dbcb5-477b-4423-ae38-897ad3a2d830" providerId="ADAL" clId="{CE0AE12D-FF6B-4D11-9A21-795F7F594EB0}" dt="2026-10-06T13:58:18.881" v="863" actId="13244"/>
        <pc:sldMkLst>
          <pc:docMk/>
          <pc:sldMk cId="3607112053" sldId="262"/>
        </pc:sldMkLst>
        <pc:spChg chg="add mod">
          <ac:chgData name="Hannah Cohen" userId="b57dbcb5-477b-4423-ae38-897ad3a2d830" providerId="ADAL" clId="{CE0AE12D-FF6B-4D11-9A21-795F7F594EB0}" dt="2026-10-06T13:51:20.255" v="258" actId="207"/>
          <ac:spMkLst>
            <pc:docMk/>
            <pc:sldMk cId="3607112053" sldId="262"/>
            <ac:spMk id="2" creationId="{661669F6-9B4F-85E4-1EA3-0AC93DE84B72}"/>
          </ac:spMkLst>
        </pc:spChg>
        <pc:picChg chg="mod">
          <ac:chgData name="Hannah Cohen" userId="b57dbcb5-477b-4423-ae38-897ad3a2d830" providerId="ADAL" clId="{CE0AE12D-FF6B-4D11-9A21-795F7F594EB0}" dt="2026-10-06T13:58:18.881" v="863" actId="13244"/>
          <ac:picMkLst>
            <pc:docMk/>
            <pc:sldMk cId="3607112053" sldId="262"/>
            <ac:picMk id="3" creationId="{DDF893ED-125C-88B2-E29C-59488B031914}"/>
          </ac:picMkLst>
        </pc:picChg>
      </pc:sldChg>
      <pc:sldChg chg="addSp modSp mod">
        <pc:chgData name="Hannah Cohen" userId="b57dbcb5-477b-4423-ae38-897ad3a2d830" providerId="ADAL" clId="{CE0AE12D-FF6B-4D11-9A21-795F7F594EB0}" dt="2026-10-06T14:07:30.772" v="1075" actId="20577"/>
        <pc:sldMkLst>
          <pc:docMk/>
          <pc:sldMk cId="2726544888" sldId="263"/>
        </pc:sldMkLst>
        <pc:spChg chg="add mod">
          <ac:chgData name="Hannah Cohen" userId="b57dbcb5-477b-4423-ae38-897ad3a2d830" providerId="ADAL" clId="{CE0AE12D-FF6B-4D11-9A21-795F7F594EB0}" dt="2026-10-06T14:07:30.772" v="1075" actId="20577"/>
          <ac:spMkLst>
            <pc:docMk/>
            <pc:sldMk cId="2726544888" sldId="263"/>
            <ac:spMk id="2" creationId="{12FBED8D-7A00-8B1F-E679-933B607A2C95}"/>
          </ac:spMkLst>
        </pc:spChg>
        <pc:picChg chg="mod">
          <ac:chgData name="Hannah Cohen" userId="b57dbcb5-477b-4423-ae38-897ad3a2d830" providerId="ADAL" clId="{CE0AE12D-FF6B-4D11-9A21-795F7F594EB0}" dt="2026-10-06T13:58:20.274" v="864" actId="13244"/>
          <ac:picMkLst>
            <pc:docMk/>
            <pc:sldMk cId="2726544888" sldId="263"/>
            <ac:picMk id="3" creationId="{98EB667E-069F-6BC5-26BC-13645932A702}"/>
          </ac:picMkLst>
        </pc:picChg>
      </pc:sldChg>
      <pc:sldChg chg="addSp modSp mod">
        <pc:chgData name="Hannah Cohen" userId="b57dbcb5-477b-4423-ae38-897ad3a2d830" providerId="ADAL" clId="{CE0AE12D-FF6B-4D11-9A21-795F7F594EB0}" dt="2026-10-06T13:58:21.778" v="865" actId="13244"/>
        <pc:sldMkLst>
          <pc:docMk/>
          <pc:sldMk cId="4226493219" sldId="264"/>
        </pc:sldMkLst>
        <pc:spChg chg="add mod">
          <ac:chgData name="Hannah Cohen" userId="b57dbcb5-477b-4423-ae38-897ad3a2d830" providerId="ADAL" clId="{CE0AE12D-FF6B-4D11-9A21-795F7F594EB0}" dt="2026-10-06T13:52:11.280" v="291" actId="20577"/>
          <ac:spMkLst>
            <pc:docMk/>
            <pc:sldMk cId="4226493219" sldId="264"/>
            <ac:spMk id="2" creationId="{903962C8-2832-B287-0653-20934A99D2F0}"/>
          </ac:spMkLst>
        </pc:spChg>
        <pc:picChg chg="mod">
          <ac:chgData name="Hannah Cohen" userId="b57dbcb5-477b-4423-ae38-897ad3a2d830" providerId="ADAL" clId="{CE0AE12D-FF6B-4D11-9A21-795F7F594EB0}" dt="2026-10-06T13:58:21.778" v="865" actId="13244"/>
          <ac:picMkLst>
            <pc:docMk/>
            <pc:sldMk cId="4226493219" sldId="264"/>
            <ac:picMk id="3" creationId="{C6E0B89D-E805-D883-36D5-A49CF3D8761F}"/>
          </ac:picMkLst>
        </pc:picChg>
      </pc:sldChg>
      <pc:sldChg chg="addSp modSp mod">
        <pc:chgData name="Hannah Cohen" userId="b57dbcb5-477b-4423-ae38-897ad3a2d830" providerId="ADAL" clId="{CE0AE12D-FF6B-4D11-9A21-795F7F594EB0}" dt="2026-10-06T13:58:23.138" v="866" actId="13244"/>
        <pc:sldMkLst>
          <pc:docMk/>
          <pc:sldMk cId="2478466239" sldId="265"/>
        </pc:sldMkLst>
        <pc:spChg chg="add mod">
          <ac:chgData name="Hannah Cohen" userId="b57dbcb5-477b-4423-ae38-897ad3a2d830" providerId="ADAL" clId="{CE0AE12D-FF6B-4D11-9A21-795F7F594EB0}" dt="2026-10-06T13:56:40.109" v="821" actId="20577"/>
          <ac:spMkLst>
            <pc:docMk/>
            <pc:sldMk cId="2478466239" sldId="265"/>
            <ac:spMk id="2" creationId="{FD52DF50-1AE2-BC78-D97A-08E58FB8D0B2}"/>
          </ac:spMkLst>
        </pc:spChg>
        <pc:picChg chg="mod">
          <ac:chgData name="Hannah Cohen" userId="b57dbcb5-477b-4423-ae38-897ad3a2d830" providerId="ADAL" clId="{CE0AE12D-FF6B-4D11-9A21-795F7F594EB0}" dt="2026-10-06T13:58:23.138" v="866" actId="13244"/>
          <ac:picMkLst>
            <pc:docMk/>
            <pc:sldMk cId="2478466239" sldId="265"/>
            <ac:picMk id="3" creationId="{1786401B-5F59-FF30-D7E5-BC877AF9093C}"/>
          </ac:picMkLst>
        </pc:picChg>
      </pc:sldChg>
      <pc:sldChg chg="addSp modSp mod">
        <pc:chgData name="Hannah Cohen" userId="b57dbcb5-477b-4423-ae38-897ad3a2d830" providerId="ADAL" clId="{CE0AE12D-FF6B-4D11-9A21-795F7F594EB0}" dt="2026-10-06T13:58:25.208" v="867" actId="13244"/>
        <pc:sldMkLst>
          <pc:docMk/>
          <pc:sldMk cId="1208859545" sldId="266"/>
        </pc:sldMkLst>
        <pc:spChg chg="add mod">
          <ac:chgData name="Hannah Cohen" userId="b57dbcb5-477b-4423-ae38-897ad3a2d830" providerId="ADAL" clId="{CE0AE12D-FF6B-4D11-9A21-795F7F594EB0}" dt="2026-10-06T13:56:54.186" v="838" actId="20577"/>
          <ac:spMkLst>
            <pc:docMk/>
            <pc:sldMk cId="1208859545" sldId="266"/>
            <ac:spMk id="2" creationId="{58693B7F-EA23-547B-B6EF-61E3BE08496D}"/>
          </ac:spMkLst>
        </pc:spChg>
        <pc:picChg chg="mod">
          <ac:chgData name="Hannah Cohen" userId="b57dbcb5-477b-4423-ae38-897ad3a2d830" providerId="ADAL" clId="{CE0AE12D-FF6B-4D11-9A21-795F7F594EB0}" dt="2026-10-06T13:58:25.208" v="867" actId="13244"/>
          <ac:picMkLst>
            <pc:docMk/>
            <pc:sldMk cId="1208859545" sldId="266"/>
            <ac:picMk id="3" creationId="{24D14452-4FDE-C155-AB94-9220F4BC3755}"/>
          </ac:picMkLst>
        </pc:picChg>
      </pc:sldChg>
      <pc:sldChg chg="addSp modSp mod">
        <pc:chgData name="Hannah Cohen" userId="b57dbcb5-477b-4423-ae38-897ad3a2d830" providerId="ADAL" clId="{CE0AE12D-FF6B-4D11-9A21-795F7F594EB0}" dt="2026-10-06T13:58:26.704" v="868" actId="13244"/>
        <pc:sldMkLst>
          <pc:docMk/>
          <pc:sldMk cId="2171694009" sldId="267"/>
        </pc:sldMkLst>
        <pc:spChg chg="add mod">
          <ac:chgData name="Hannah Cohen" userId="b57dbcb5-477b-4423-ae38-897ad3a2d830" providerId="ADAL" clId="{CE0AE12D-FF6B-4D11-9A21-795F7F594EB0}" dt="2026-10-06T13:52:51.749" v="363" actId="207"/>
          <ac:spMkLst>
            <pc:docMk/>
            <pc:sldMk cId="2171694009" sldId="267"/>
            <ac:spMk id="2" creationId="{3BDAC19B-950B-2D42-10CD-6887D6A6C761}"/>
          </ac:spMkLst>
        </pc:spChg>
        <pc:picChg chg="mod">
          <ac:chgData name="Hannah Cohen" userId="b57dbcb5-477b-4423-ae38-897ad3a2d830" providerId="ADAL" clId="{CE0AE12D-FF6B-4D11-9A21-795F7F594EB0}" dt="2026-10-06T13:58:26.704" v="868" actId="13244"/>
          <ac:picMkLst>
            <pc:docMk/>
            <pc:sldMk cId="2171694009" sldId="267"/>
            <ac:picMk id="3" creationId="{4EE9F08E-EA40-0564-1A39-F5D827AF1657}"/>
          </ac:picMkLst>
        </pc:picChg>
      </pc:sldChg>
      <pc:sldChg chg="addSp modSp mod">
        <pc:chgData name="Hannah Cohen" userId="b57dbcb5-477b-4423-ae38-897ad3a2d830" providerId="ADAL" clId="{CE0AE12D-FF6B-4D11-9A21-795F7F594EB0}" dt="2026-10-06T13:58:27.960" v="869" actId="13244"/>
        <pc:sldMkLst>
          <pc:docMk/>
          <pc:sldMk cId="428757803" sldId="268"/>
        </pc:sldMkLst>
        <pc:spChg chg="add mod">
          <ac:chgData name="Hannah Cohen" userId="b57dbcb5-477b-4423-ae38-897ad3a2d830" providerId="ADAL" clId="{CE0AE12D-FF6B-4D11-9A21-795F7F594EB0}" dt="2026-10-06T13:53:13.293" v="430" actId="207"/>
          <ac:spMkLst>
            <pc:docMk/>
            <pc:sldMk cId="428757803" sldId="268"/>
            <ac:spMk id="2" creationId="{7FEE2173-F175-6F0D-CB64-42C4AAC171CC}"/>
          </ac:spMkLst>
        </pc:spChg>
        <pc:picChg chg="mod">
          <ac:chgData name="Hannah Cohen" userId="b57dbcb5-477b-4423-ae38-897ad3a2d830" providerId="ADAL" clId="{CE0AE12D-FF6B-4D11-9A21-795F7F594EB0}" dt="2026-10-06T13:58:27.960" v="869" actId="13244"/>
          <ac:picMkLst>
            <pc:docMk/>
            <pc:sldMk cId="428757803" sldId="268"/>
            <ac:picMk id="3" creationId="{719FC04A-4D10-FCAA-ACC5-CD097DF73A91}"/>
          </ac:picMkLst>
        </pc:picChg>
      </pc:sldChg>
      <pc:sldChg chg="addSp modSp mod">
        <pc:chgData name="Hannah Cohen" userId="b57dbcb5-477b-4423-ae38-897ad3a2d830" providerId="ADAL" clId="{CE0AE12D-FF6B-4D11-9A21-795F7F594EB0}" dt="2026-10-06T13:58:29.225" v="870" actId="13244"/>
        <pc:sldMkLst>
          <pc:docMk/>
          <pc:sldMk cId="1784747383" sldId="269"/>
        </pc:sldMkLst>
        <pc:spChg chg="add mod">
          <ac:chgData name="Hannah Cohen" userId="b57dbcb5-477b-4423-ae38-897ad3a2d830" providerId="ADAL" clId="{CE0AE12D-FF6B-4D11-9A21-795F7F594EB0}" dt="2026-10-06T13:53:26.626" v="465" actId="207"/>
          <ac:spMkLst>
            <pc:docMk/>
            <pc:sldMk cId="1784747383" sldId="269"/>
            <ac:spMk id="2" creationId="{BC944BE5-E9DA-5FDB-D0B1-25FD214E121B}"/>
          </ac:spMkLst>
        </pc:spChg>
        <pc:picChg chg="mod">
          <ac:chgData name="Hannah Cohen" userId="b57dbcb5-477b-4423-ae38-897ad3a2d830" providerId="ADAL" clId="{CE0AE12D-FF6B-4D11-9A21-795F7F594EB0}" dt="2026-10-06T13:58:29.225" v="870" actId="13244"/>
          <ac:picMkLst>
            <pc:docMk/>
            <pc:sldMk cId="1784747383" sldId="269"/>
            <ac:picMk id="3" creationId="{58702C29-BD2C-D378-7DEC-31A5B19EBCD8}"/>
          </ac:picMkLst>
        </pc:picChg>
      </pc:sldChg>
      <pc:sldChg chg="addSp modSp mod">
        <pc:chgData name="Hannah Cohen" userId="b57dbcb5-477b-4423-ae38-897ad3a2d830" providerId="ADAL" clId="{CE0AE12D-FF6B-4D11-9A21-795F7F594EB0}" dt="2026-10-06T14:08:21.576" v="1102" actId="20577"/>
        <pc:sldMkLst>
          <pc:docMk/>
          <pc:sldMk cId="1497543619" sldId="270"/>
        </pc:sldMkLst>
        <pc:spChg chg="add mod">
          <ac:chgData name="Hannah Cohen" userId="b57dbcb5-477b-4423-ae38-897ad3a2d830" providerId="ADAL" clId="{CE0AE12D-FF6B-4D11-9A21-795F7F594EB0}" dt="2026-10-06T14:08:21.576" v="1102" actId="20577"/>
          <ac:spMkLst>
            <pc:docMk/>
            <pc:sldMk cId="1497543619" sldId="270"/>
            <ac:spMk id="2" creationId="{41EB91C6-F73F-B098-B854-4795CB4ECA5D}"/>
          </ac:spMkLst>
        </pc:spChg>
        <pc:picChg chg="mod">
          <ac:chgData name="Hannah Cohen" userId="b57dbcb5-477b-4423-ae38-897ad3a2d830" providerId="ADAL" clId="{CE0AE12D-FF6B-4D11-9A21-795F7F594EB0}" dt="2026-10-06T13:58:30.612" v="871" actId="13244"/>
          <ac:picMkLst>
            <pc:docMk/>
            <pc:sldMk cId="1497543619" sldId="270"/>
            <ac:picMk id="3" creationId="{CACCCB17-EE18-B658-29C4-E36900DE1647}"/>
          </ac:picMkLst>
        </pc:picChg>
      </pc:sldChg>
      <pc:sldChg chg="addSp modSp mod">
        <pc:chgData name="Hannah Cohen" userId="b57dbcb5-477b-4423-ae38-897ad3a2d830" providerId="ADAL" clId="{CE0AE12D-FF6B-4D11-9A21-795F7F594EB0}" dt="2026-10-06T13:58:31.972" v="872" actId="13244"/>
        <pc:sldMkLst>
          <pc:docMk/>
          <pc:sldMk cId="3831622484" sldId="271"/>
        </pc:sldMkLst>
        <pc:spChg chg="add mod">
          <ac:chgData name="Hannah Cohen" userId="b57dbcb5-477b-4423-ae38-897ad3a2d830" providerId="ADAL" clId="{CE0AE12D-FF6B-4D11-9A21-795F7F594EB0}" dt="2026-10-06T13:53:51.904" v="517" actId="207"/>
          <ac:spMkLst>
            <pc:docMk/>
            <pc:sldMk cId="3831622484" sldId="271"/>
            <ac:spMk id="2" creationId="{374C39C2-A476-B36E-49A0-840EE85D3EDF}"/>
          </ac:spMkLst>
        </pc:spChg>
        <pc:picChg chg="mod">
          <ac:chgData name="Hannah Cohen" userId="b57dbcb5-477b-4423-ae38-897ad3a2d830" providerId="ADAL" clId="{CE0AE12D-FF6B-4D11-9A21-795F7F594EB0}" dt="2026-10-06T13:58:31.972" v="872" actId="13244"/>
          <ac:picMkLst>
            <pc:docMk/>
            <pc:sldMk cId="3831622484" sldId="271"/>
            <ac:picMk id="3" creationId="{0B011C84-1A1D-A222-EF70-43A73F95A804}"/>
          </ac:picMkLst>
        </pc:picChg>
      </pc:sldChg>
      <pc:sldChg chg="addSp modSp mod">
        <pc:chgData name="Hannah Cohen" userId="b57dbcb5-477b-4423-ae38-897ad3a2d830" providerId="ADAL" clId="{CE0AE12D-FF6B-4D11-9A21-795F7F594EB0}" dt="2026-10-06T13:58:33.338" v="873" actId="13244"/>
        <pc:sldMkLst>
          <pc:docMk/>
          <pc:sldMk cId="2925874285" sldId="272"/>
        </pc:sldMkLst>
        <pc:spChg chg="add mod">
          <ac:chgData name="Hannah Cohen" userId="b57dbcb5-477b-4423-ae38-897ad3a2d830" providerId="ADAL" clId="{CE0AE12D-FF6B-4D11-9A21-795F7F594EB0}" dt="2026-10-06T13:54:10.820" v="539" actId="207"/>
          <ac:spMkLst>
            <pc:docMk/>
            <pc:sldMk cId="2925874285" sldId="272"/>
            <ac:spMk id="2" creationId="{30D97F62-B0C8-B6A3-1137-14951D27F4C0}"/>
          </ac:spMkLst>
        </pc:spChg>
        <pc:picChg chg="mod">
          <ac:chgData name="Hannah Cohen" userId="b57dbcb5-477b-4423-ae38-897ad3a2d830" providerId="ADAL" clId="{CE0AE12D-FF6B-4D11-9A21-795F7F594EB0}" dt="2026-10-06T13:58:33.338" v="873" actId="13244"/>
          <ac:picMkLst>
            <pc:docMk/>
            <pc:sldMk cId="2925874285" sldId="272"/>
            <ac:picMk id="3" creationId="{C44717BA-B564-68AB-EF4D-40A439E6532B}"/>
          </ac:picMkLst>
        </pc:picChg>
      </pc:sldChg>
      <pc:sldChg chg="addSp modSp mod">
        <pc:chgData name="Hannah Cohen" userId="b57dbcb5-477b-4423-ae38-897ad3a2d830" providerId="ADAL" clId="{CE0AE12D-FF6B-4D11-9A21-795F7F594EB0}" dt="2026-10-06T13:58:34.568" v="874" actId="13244"/>
        <pc:sldMkLst>
          <pc:docMk/>
          <pc:sldMk cId="4252379371" sldId="273"/>
        </pc:sldMkLst>
        <pc:spChg chg="add mod">
          <ac:chgData name="Hannah Cohen" userId="b57dbcb5-477b-4423-ae38-897ad3a2d830" providerId="ADAL" clId="{CE0AE12D-FF6B-4D11-9A21-795F7F594EB0}" dt="2026-10-06T13:54:27.880" v="551" actId="207"/>
          <ac:spMkLst>
            <pc:docMk/>
            <pc:sldMk cId="4252379371" sldId="273"/>
            <ac:spMk id="2" creationId="{9EB14543-4089-A13B-5D52-8708A8D5F24E}"/>
          </ac:spMkLst>
        </pc:spChg>
        <pc:picChg chg="mod">
          <ac:chgData name="Hannah Cohen" userId="b57dbcb5-477b-4423-ae38-897ad3a2d830" providerId="ADAL" clId="{CE0AE12D-FF6B-4D11-9A21-795F7F594EB0}" dt="2026-10-06T13:58:34.568" v="874" actId="13244"/>
          <ac:picMkLst>
            <pc:docMk/>
            <pc:sldMk cId="4252379371" sldId="273"/>
            <ac:picMk id="3" creationId="{0B387D53-C587-C5C1-E49C-87E5FDD10326}"/>
          </ac:picMkLst>
        </pc:picChg>
      </pc:sldChg>
      <pc:sldChg chg="addSp modSp mod">
        <pc:chgData name="Hannah Cohen" userId="b57dbcb5-477b-4423-ae38-897ad3a2d830" providerId="ADAL" clId="{CE0AE12D-FF6B-4D11-9A21-795F7F594EB0}" dt="2026-10-06T13:58:35.663" v="875" actId="13244"/>
        <pc:sldMkLst>
          <pc:docMk/>
          <pc:sldMk cId="2847811384" sldId="274"/>
        </pc:sldMkLst>
        <pc:spChg chg="add mod">
          <ac:chgData name="Hannah Cohen" userId="b57dbcb5-477b-4423-ae38-897ad3a2d830" providerId="ADAL" clId="{CE0AE12D-FF6B-4D11-9A21-795F7F594EB0}" dt="2026-10-06T13:54:40.049" v="573" actId="207"/>
          <ac:spMkLst>
            <pc:docMk/>
            <pc:sldMk cId="2847811384" sldId="274"/>
            <ac:spMk id="2" creationId="{4E66B691-4178-F6A2-0E7B-1523EA090D15}"/>
          </ac:spMkLst>
        </pc:spChg>
        <pc:picChg chg="mod">
          <ac:chgData name="Hannah Cohen" userId="b57dbcb5-477b-4423-ae38-897ad3a2d830" providerId="ADAL" clId="{CE0AE12D-FF6B-4D11-9A21-795F7F594EB0}" dt="2026-10-06T13:58:35.663" v="875" actId="13244"/>
          <ac:picMkLst>
            <pc:docMk/>
            <pc:sldMk cId="2847811384" sldId="274"/>
            <ac:picMk id="3" creationId="{FE782D0E-819B-9360-E8D3-4A1586711B50}"/>
          </ac:picMkLst>
        </pc:picChg>
      </pc:sldChg>
      <pc:sldChg chg="addSp modSp mod">
        <pc:chgData name="Hannah Cohen" userId="b57dbcb5-477b-4423-ae38-897ad3a2d830" providerId="ADAL" clId="{CE0AE12D-FF6B-4D11-9A21-795F7F594EB0}" dt="2026-10-06T14:08:59.646" v="1154" actId="20577"/>
        <pc:sldMkLst>
          <pc:docMk/>
          <pc:sldMk cId="2176100114" sldId="275"/>
        </pc:sldMkLst>
        <pc:spChg chg="add mod">
          <ac:chgData name="Hannah Cohen" userId="b57dbcb5-477b-4423-ae38-897ad3a2d830" providerId="ADAL" clId="{CE0AE12D-FF6B-4D11-9A21-795F7F594EB0}" dt="2026-10-06T14:08:59.646" v="1154" actId="20577"/>
          <ac:spMkLst>
            <pc:docMk/>
            <pc:sldMk cId="2176100114" sldId="275"/>
            <ac:spMk id="2" creationId="{3725B0DE-C5AA-8E50-B14C-CDCDFB1BB163}"/>
          </ac:spMkLst>
        </pc:spChg>
        <pc:picChg chg="mod">
          <ac:chgData name="Hannah Cohen" userId="b57dbcb5-477b-4423-ae38-897ad3a2d830" providerId="ADAL" clId="{CE0AE12D-FF6B-4D11-9A21-795F7F594EB0}" dt="2026-10-06T13:58:37.149" v="876" actId="13244"/>
          <ac:picMkLst>
            <pc:docMk/>
            <pc:sldMk cId="2176100114" sldId="275"/>
            <ac:picMk id="3" creationId="{0268E0D3-C177-718F-37E2-785CC273F1AD}"/>
          </ac:picMkLst>
        </pc:picChg>
      </pc:sldChg>
      <pc:sldChg chg="addSp modSp mod">
        <pc:chgData name="Hannah Cohen" userId="b57dbcb5-477b-4423-ae38-897ad3a2d830" providerId="ADAL" clId="{CE0AE12D-FF6B-4D11-9A21-795F7F594EB0}" dt="2026-10-06T13:58:38.376" v="877" actId="13244"/>
        <pc:sldMkLst>
          <pc:docMk/>
          <pc:sldMk cId="1603571358" sldId="276"/>
        </pc:sldMkLst>
        <pc:spChg chg="add mod">
          <ac:chgData name="Hannah Cohen" userId="b57dbcb5-477b-4423-ae38-897ad3a2d830" providerId="ADAL" clId="{CE0AE12D-FF6B-4D11-9A21-795F7F594EB0}" dt="2026-10-06T13:55:11.975" v="639" actId="207"/>
          <ac:spMkLst>
            <pc:docMk/>
            <pc:sldMk cId="1603571358" sldId="276"/>
            <ac:spMk id="2" creationId="{C6D0B122-D53A-5B76-6A85-35529415CB03}"/>
          </ac:spMkLst>
        </pc:spChg>
        <pc:picChg chg="mod">
          <ac:chgData name="Hannah Cohen" userId="b57dbcb5-477b-4423-ae38-897ad3a2d830" providerId="ADAL" clId="{CE0AE12D-FF6B-4D11-9A21-795F7F594EB0}" dt="2026-10-06T13:58:38.376" v="877" actId="13244"/>
          <ac:picMkLst>
            <pc:docMk/>
            <pc:sldMk cId="1603571358" sldId="276"/>
            <ac:picMk id="3" creationId="{CDA27600-3196-2D30-5669-2FD8A05CC38F}"/>
          </ac:picMkLst>
        </pc:picChg>
      </pc:sldChg>
      <pc:sldChg chg="addSp modSp mod">
        <pc:chgData name="Hannah Cohen" userId="b57dbcb5-477b-4423-ae38-897ad3a2d830" providerId="ADAL" clId="{CE0AE12D-FF6B-4D11-9A21-795F7F594EB0}" dt="2026-10-06T13:58:39.644" v="878" actId="13244"/>
        <pc:sldMkLst>
          <pc:docMk/>
          <pc:sldMk cId="136979263" sldId="277"/>
        </pc:sldMkLst>
        <pc:spChg chg="add mod">
          <ac:chgData name="Hannah Cohen" userId="b57dbcb5-477b-4423-ae38-897ad3a2d830" providerId="ADAL" clId="{CE0AE12D-FF6B-4D11-9A21-795F7F594EB0}" dt="2026-10-06T13:55:34.228" v="690" actId="20577"/>
          <ac:spMkLst>
            <pc:docMk/>
            <pc:sldMk cId="136979263" sldId="277"/>
            <ac:spMk id="2" creationId="{EA1C314B-7F32-7400-0A86-CE75A99B4C8E}"/>
          </ac:spMkLst>
        </pc:spChg>
        <pc:picChg chg="mod">
          <ac:chgData name="Hannah Cohen" userId="b57dbcb5-477b-4423-ae38-897ad3a2d830" providerId="ADAL" clId="{CE0AE12D-FF6B-4D11-9A21-795F7F594EB0}" dt="2026-10-06T13:58:39.644" v="878" actId="13244"/>
          <ac:picMkLst>
            <pc:docMk/>
            <pc:sldMk cId="136979263" sldId="277"/>
            <ac:picMk id="3" creationId="{AC215D03-A1D0-A0C0-54A7-864E5DC782DC}"/>
          </ac:picMkLst>
        </pc:picChg>
      </pc:sldChg>
      <pc:sldChg chg="addSp modSp mod">
        <pc:chgData name="Hannah Cohen" userId="b57dbcb5-477b-4423-ae38-897ad3a2d830" providerId="ADAL" clId="{CE0AE12D-FF6B-4D11-9A21-795F7F594EB0}" dt="2026-10-06T13:58:41.112" v="879" actId="13244"/>
        <pc:sldMkLst>
          <pc:docMk/>
          <pc:sldMk cId="3817390001" sldId="278"/>
        </pc:sldMkLst>
        <pc:spChg chg="add mod">
          <ac:chgData name="Hannah Cohen" userId="b57dbcb5-477b-4423-ae38-897ad3a2d830" providerId="ADAL" clId="{CE0AE12D-FF6B-4D11-9A21-795F7F594EB0}" dt="2026-10-06T13:55:49.947" v="709" actId="207"/>
          <ac:spMkLst>
            <pc:docMk/>
            <pc:sldMk cId="3817390001" sldId="278"/>
            <ac:spMk id="2" creationId="{D8A3A180-F124-87E2-4552-0115EA36A2BD}"/>
          </ac:spMkLst>
        </pc:spChg>
        <pc:picChg chg="mod">
          <ac:chgData name="Hannah Cohen" userId="b57dbcb5-477b-4423-ae38-897ad3a2d830" providerId="ADAL" clId="{CE0AE12D-FF6B-4D11-9A21-795F7F594EB0}" dt="2026-10-06T13:58:41.112" v="879" actId="13244"/>
          <ac:picMkLst>
            <pc:docMk/>
            <pc:sldMk cId="3817390001" sldId="278"/>
            <ac:picMk id="3" creationId="{5F359A7D-68D9-093D-9A85-CC291A542BA6}"/>
          </ac:picMkLst>
        </pc:picChg>
      </pc:sldChg>
      <pc:sldChg chg="addSp modSp mod">
        <pc:chgData name="Hannah Cohen" userId="b57dbcb5-477b-4423-ae38-897ad3a2d830" providerId="ADAL" clId="{CE0AE12D-FF6B-4D11-9A21-795F7F594EB0}" dt="2026-10-06T13:58:42.444" v="880" actId="13244"/>
        <pc:sldMkLst>
          <pc:docMk/>
          <pc:sldMk cId="3950243438" sldId="279"/>
        </pc:sldMkLst>
        <pc:spChg chg="add mod">
          <ac:chgData name="Hannah Cohen" userId="b57dbcb5-477b-4423-ae38-897ad3a2d830" providerId="ADAL" clId="{CE0AE12D-FF6B-4D11-9A21-795F7F594EB0}" dt="2026-10-06T13:56:21.789" v="805" actId="207"/>
          <ac:spMkLst>
            <pc:docMk/>
            <pc:sldMk cId="3950243438" sldId="279"/>
            <ac:spMk id="2" creationId="{3796C26F-D8B5-B589-2BAE-49B894DD4C6A}"/>
          </ac:spMkLst>
        </pc:spChg>
        <pc:picChg chg="mod">
          <ac:chgData name="Hannah Cohen" userId="b57dbcb5-477b-4423-ae38-897ad3a2d830" providerId="ADAL" clId="{CE0AE12D-FF6B-4D11-9A21-795F7F594EB0}" dt="2026-10-06T13:58:42.444" v="880" actId="13244"/>
          <ac:picMkLst>
            <pc:docMk/>
            <pc:sldMk cId="3950243438" sldId="279"/>
            <ac:picMk id="3" creationId="{D6E4C081-B35C-2CDC-60CD-68CDCCA67AE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9A15D-4135-17BA-E707-B45818FBE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26CD25-2822-8554-5CC8-0CA49E79E9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66FC5A-CB5D-EF37-E3C3-6C7029992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05A3-796B-4162-A538-6D46CDF1A10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36833-3CC2-31CD-296A-41119F86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2ECEC-47B5-A795-E7A4-E1CD4D773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BFC9-A5CF-4D87-9E0F-1FC85A72F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0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48009-2468-A40F-083C-BB6C8414F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AFB2F-6327-F51D-7D12-845BEF4D9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B9A10-682B-A731-AB53-B11B7B4D5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05A3-796B-4162-A538-6D46CDF1A10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B767E-FB64-DE38-E422-350EB0C6A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D8A06-642A-9A9E-E53E-A71213EBD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BFC9-A5CF-4D87-9E0F-1FC85A72F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6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82AD7-F27C-60D0-DF91-6691D44F0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6495A-E446-9E3F-1A54-AE93D6ABE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DE57C-53D9-8790-8C98-D68489AE5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05A3-796B-4162-A538-6D46CDF1A10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EA0AD-11B4-0C90-8C0A-964782453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6B8508-638D-4D13-4BFE-B9ADE6728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BFC9-A5CF-4D87-9E0F-1FC85A72F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887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65BBC-790C-D1D9-4F57-CEA5C4D92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2CDB6-379A-6BB3-2122-9255A0D10F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EAA3F9-32B1-71CC-726E-CE1B8CD82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3A6E2A-7895-B4D4-B210-2DF50208E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05A3-796B-4162-A538-6D46CDF1A10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016092-7BA1-6389-ADE4-AD0EDA951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B81FD3-FC20-C2BC-3D39-17F35806D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BFC9-A5CF-4D87-9E0F-1FC85A72F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133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B1D26-D0D5-1A8C-FD67-3B94462E7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EF5FCE-58DA-F54C-06D2-46047281D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65EB03-DD1C-1FD5-E0F9-74C70B66F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BE214-B6E5-D932-2605-66C584DAF5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10976C-34E5-A049-3F0B-9F0F2C5A29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65DA74-A120-1E72-054B-8FE739501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05A3-796B-4162-A538-6D46CDF1A10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4D6FFF-DBE1-DA1B-D534-6143DDB31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A88BE9-95D0-E8D9-BB57-C9E7F4256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BFC9-A5CF-4D87-9E0F-1FC85A72F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83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26A45-591D-FBF5-3005-94F568243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B52C01-AC9E-CCDA-3A04-78435DCCE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05A3-796B-4162-A538-6D46CDF1A10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639FA6-DE6F-186A-FB07-7AD0C4A63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F117D4-7FF5-DB9A-D574-8956B2A56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BFC9-A5CF-4D87-9E0F-1FC85A72F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997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EED8B2-48FB-28B6-24D5-EF3118A4D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05A3-796B-4162-A538-6D46CDF1A10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1A78A8-7900-1578-6548-70DC24E76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88BC87-C75A-9E48-E5EC-745D3D154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BFC9-A5CF-4D87-9E0F-1FC85A72F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976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557FA-48D0-73EA-8955-829F737B1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70E1D-36C4-E470-500A-82B875F87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189FC-F6D7-CB06-9D8A-2C1F4A77F7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E4BE9E-1438-C975-2214-3B1A23084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05A3-796B-4162-A538-6D46CDF1A10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49ED25-F559-A95D-EE76-276EF9BB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ADC82B-BE61-9E96-853B-8A7540B94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BFC9-A5CF-4D87-9E0F-1FC85A72F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05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291DE-0E90-BD98-7D65-1824E0593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597E2D-5F05-52B7-4DEA-73C0E70070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F0527-F08D-8F10-1A32-D792FF1C62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EA1AEF-2556-CC25-BCD9-8C49AD2D1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05A3-796B-4162-A538-6D46CDF1A10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250F49-F939-1883-3303-CB4EC3467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19717B-4998-8566-E53F-D1801B567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BFC9-A5CF-4D87-9E0F-1FC85A72F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4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12C99-094D-AA17-CF63-EF122C953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2228A5-57AA-1C76-9C30-F725B4E517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86188-18FE-37B3-776F-EB5DD28D5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05A3-796B-4162-A538-6D46CDF1A10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E5371-B4B3-95E2-C426-2473B4BDF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EDC75-8852-F374-D525-61EC62D81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BFC9-A5CF-4D87-9E0F-1FC85A72F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909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E81768-6E56-74F6-9BD4-7099E72745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F9411F-61AC-0BF3-98D9-3348770C7A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1D4FF0-1623-6188-CC83-54D3AF582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05A3-796B-4162-A538-6D46CDF1A10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541B2-A80C-2080-7B4A-29AAED3EF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EE1DD-D67E-B52E-1410-3A0F9A9C9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BFC9-A5CF-4D87-9E0F-1FC85A72F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069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5D7575-10D8-3243-8A21-A31A724D0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7EEB8E-C67E-C709-6E7F-6ACF13C6F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BE3BC1-B940-12FE-E004-0352AD5566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CC05A3-796B-4162-A538-6D46CDF1A10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2CE22-811F-95C5-2C2D-C2522D0416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883B2-2EA6-51EC-EC09-1EFCC35A1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CABFC9-A5CF-4D87-9E0F-1FC85A72F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295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F8DA9-B41D-EF80-2C09-50CF17D1DA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FAU Postdoc Appreciation Week </a:t>
            </a:r>
            <a:br>
              <a:rPr lang="en-US" dirty="0"/>
            </a:br>
            <a:r>
              <a:rPr lang="en-US" dirty="0"/>
              <a:t>Celebration Event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2E85AD-DCE3-205F-34FA-C793769C76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631614"/>
          </a:xfrm>
        </p:spPr>
        <p:txBody>
          <a:bodyPr>
            <a:normAutofit/>
          </a:bodyPr>
          <a:lstStyle/>
          <a:p>
            <a:r>
              <a:rPr lang="en-US" dirty="0"/>
              <a:t>September 24, 2026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***</a:t>
            </a:r>
          </a:p>
          <a:p>
            <a:r>
              <a:rPr lang="en-US" sz="1400" dirty="0"/>
              <a:t>Photo Credit: Alex Dolce, Assistant Director, Photography, Division of University Communications </a:t>
            </a:r>
          </a:p>
        </p:txBody>
      </p:sp>
    </p:spTree>
    <p:extLst>
      <p:ext uri="{BB962C8B-B14F-4D97-AF65-F5344CB8AC3E}">
        <p14:creationId xmlns:p14="http://schemas.microsoft.com/office/powerpoint/2010/main" val="2874438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F8B2F1-2BAC-FA37-0B72-4E35A98A76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Postdoc Appreciation – Group Picture</a:t>
            </a:r>
          </a:p>
        </p:txBody>
      </p:sp>
      <p:pic>
        <p:nvPicPr>
          <p:cNvPr id="3" name="Picture 2" descr="2026 Postdoc Appreciation Event">
            <a:extLst>
              <a:ext uri="{FF2B5EF4-FFF2-40B4-BE49-F238E27FC236}">
                <a16:creationId xmlns:a16="http://schemas.microsoft.com/office/drawing/2014/main" id="{924A5E10-7D8E-8B8A-7388-A5A716CD7C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137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59BFB-4748-EC41-9CB6-50BDD57CA8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Dr. Scott Kelso and Postdocs</a:t>
            </a:r>
          </a:p>
        </p:txBody>
      </p:sp>
      <p:pic>
        <p:nvPicPr>
          <p:cNvPr id="3" name="Picture 2" descr="_FAU4272">
            <a:extLst>
              <a:ext uri="{FF2B5EF4-FFF2-40B4-BE49-F238E27FC236}">
                <a16:creationId xmlns:a16="http://schemas.microsoft.com/office/drawing/2014/main" id="{30CF7481-13ED-5749-BDEE-3C3ADC460C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770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4CF04-A9E7-2658-2403-22845BF1E33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Dr. Blakely, Dr. Fields, Dr. Kelso</a:t>
            </a:r>
          </a:p>
        </p:txBody>
      </p:sp>
      <p:pic>
        <p:nvPicPr>
          <p:cNvPr id="3" name="Picture 2" descr="_FAU4276">
            <a:extLst>
              <a:ext uri="{FF2B5EF4-FFF2-40B4-BE49-F238E27FC236}">
                <a16:creationId xmlns:a16="http://schemas.microsoft.com/office/drawing/2014/main" id="{B7F6BBB3-8A66-C8C2-A92C-3461F77D91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33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B8751-F240-2266-84BB-A319F0431FF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FAU Postdoc Association Board President and postdocs</a:t>
            </a:r>
          </a:p>
        </p:txBody>
      </p:sp>
      <p:pic>
        <p:nvPicPr>
          <p:cNvPr id="3" name="Picture 2" descr="_FAU4282">
            <a:extLst>
              <a:ext uri="{FF2B5EF4-FFF2-40B4-BE49-F238E27FC236}">
                <a16:creationId xmlns:a16="http://schemas.microsoft.com/office/drawing/2014/main" id="{7E8A7908-52F6-BF4E-7E5D-98EB60CABD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73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4C886-CEEA-028E-798A-DA43C88DE56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Subhosit Ray, President of Board and postdocs</a:t>
            </a:r>
          </a:p>
        </p:txBody>
      </p:sp>
      <p:pic>
        <p:nvPicPr>
          <p:cNvPr id="3" name="Picture 2" descr="_FAU4289">
            <a:extLst>
              <a:ext uri="{FF2B5EF4-FFF2-40B4-BE49-F238E27FC236}">
                <a16:creationId xmlns:a16="http://schemas.microsoft.com/office/drawing/2014/main" id="{3C5454F6-431B-FE7A-9B45-971CC123F9B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406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669F6-9B4F-85E4-1EA3-0AC93DE84B7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Dr. Randy Blakely and Elisa Gaucher</a:t>
            </a:r>
          </a:p>
        </p:txBody>
      </p:sp>
      <p:pic>
        <p:nvPicPr>
          <p:cNvPr id="3" name="Picture 2" descr="_FAU4294">
            <a:extLst>
              <a:ext uri="{FF2B5EF4-FFF2-40B4-BE49-F238E27FC236}">
                <a16:creationId xmlns:a16="http://schemas.microsoft.com/office/drawing/2014/main" id="{DDF893ED-125C-88B2-E29C-59488B0319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112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BED8D-7A00-8B1F-E679-933B607A2C9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Jeannette Wyneken &amp; Postdocs</a:t>
            </a:r>
          </a:p>
        </p:txBody>
      </p:sp>
      <p:pic>
        <p:nvPicPr>
          <p:cNvPr id="3" name="Picture 2" descr="_FAU4297">
            <a:extLst>
              <a:ext uri="{FF2B5EF4-FFF2-40B4-BE49-F238E27FC236}">
                <a16:creationId xmlns:a16="http://schemas.microsoft.com/office/drawing/2014/main" id="{98EB667E-069F-6BC5-26BC-13645932A7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544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962C8-2832-B287-0653-20934A99D2F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Postdocs</a:t>
            </a:r>
          </a:p>
        </p:txBody>
      </p:sp>
      <p:pic>
        <p:nvPicPr>
          <p:cNvPr id="3" name="Picture 2" descr="_FAU4300">
            <a:extLst>
              <a:ext uri="{FF2B5EF4-FFF2-40B4-BE49-F238E27FC236}">
                <a16:creationId xmlns:a16="http://schemas.microsoft.com/office/drawing/2014/main" id="{C6E0B89D-E805-D883-36D5-A49CF3D876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493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2DF50-1AE2-BC78-D97A-08E58FB8D0B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Postdoc networking</a:t>
            </a:r>
          </a:p>
        </p:txBody>
      </p:sp>
      <p:pic>
        <p:nvPicPr>
          <p:cNvPr id="3" name="Picture 2" descr="_FAU4303">
            <a:extLst>
              <a:ext uri="{FF2B5EF4-FFF2-40B4-BE49-F238E27FC236}">
                <a16:creationId xmlns:a16="http://schemas.microsoft.com/office/drawing/2014/main" id="{1786401B-5F59-FF30-D7E5-BC877AF909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466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93B7F-EA23-547B-B6EF-61E3BE08496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Postdocs convos</a:t>
            </a:r>
          </a:p>
        </p:txBody>
      </p:sp>
      <p:pic>
        <p:nvPicPr>
          <p:cNvPr id="3" name="Picture 2" descr="_FAU4305">
            <a:extLst>
              <a:ext uri="{FF2B5EF4-FFF2-40B4-BE49-F238E27FC236}">
                <a16:creationId xmlns:a16="http://schemas.microsoft.com/office/drawing/2014/main" id="{24D14452-4FDE-C155-AB94-9220F4BC37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859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AC19B-950B-2D42-10CD-6887D6A6C76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Dr. Fields, Dr. Blakely, Elisa Gaucher</a:t>
            </a:r>
          </a:p>
        </p:txBody>
      </p:sp>
      <p:pic>
        <p:nvPicPr>
          <p:cNvPr id="3" name="Picture 2" descr="_FAU4310">
            <a:extLst>
              <a:ext uri="{FF2B5EF4-FFF2-40B4-BE49-F238E27FC236}">
                <a16:creationId xmlns:a16="http://schemas.microsoft.com/office/drawing/2014/main" id="{4EE9F08E-EA40-0564-1A39-F5D827AF16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94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E2173-F175-6F0D-CB64-42C4AAC171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Dr. Fields, Dean Forbes, Dr. Krause-Parello</a:t>
            </a:r>
          </a:p>
        </p:txBody>
      </p:sp>
      <p:pic>
        <p:nvPicPr>
          <p:cNvPr id="3" name="Picture 2" descr="_FAU4334">
            <a:extLst>
              <a:ext uri="{FF2B5EF4-FFF2-40B4-BE49-F238E27FC236}">
                <a16:creationId xmlns:a16="http://schemas.microsoft.com/office/drawing/2014/main" id="{719FC04A-4D10-FCAA-ACC5-CD097DF73A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57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44BE5-E9DA-5FDB-D0B1-25FD214E121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Postdoc and mentor</a:t>
            </a:r>
          </a:p>
        </p:txBody>
      </p:sp>
      <p:pic>
        <p:nvPicPr>
          <p:cNvPr id="3" name="Picture 2" descr="_FAU4338">
            <a:extLst>
              <a:ext uri="{FF2B5EF4-FFF2-40B4-BE49-F238E27FC236}">
                <a16:creationId xmlns:a16="http://schemas.microsoft.com/office/drawing/2014/main" id="{58702C29-BD2C-D378-7DEC-31A5B19EBC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747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B91C6-F73F-B098-B854-4795CB4ECA5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Dr. Kelso and postdoc: Smile and enjoy</a:t>
            </a:r>
          </a:p>
        </p:txBody>
      </p:sp>
      <p:pic>
        <p:nvPicPr>
          <p:cNvPr id="3" name="Picture 2" descr="_FAU4341">
            <a:extLst>
              <a:ext uri="{FF2B5EF4-FFF2-40B4-BE49-F238E27FC236}">
                <a16:creationId xmlns:a16="http://schemas.microsoft.com/office/drawing/2014/main" id="{CACCCB17-EE18-B658-29C4-E36900DE16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543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C39C2-A476-B36E-49A0-840EE85D3ED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Subhosit Ray and postdoc</a:t>
            </a:r>
          </a:p>
        </p:txBody>
      </p:sp>
      <p:pic>
        <p:nvPicPr>
          <p:cNvPr id="3" name="Picture 2" descr="_FAU4344">
            <a:extLst>
              <a:ext uri="{FF2B5EF4-FFF2-40B4-BE49-F238E27FC236}">
                <a16:creationId xmlns:a16="http://schemas.microsoft.com/office/drawing/2014/main" id="{0B011C84-1A1D-A222-EF70-43A73F95A80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622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97F62-B0C8-B6A3-1137-14951D27F4C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Chat and laughter</a:t>
            </a:r>
          </a:p>
        </p:txBody>
      </p:sp>
      <p:pic>
        <p:nvPicPr>
          <p:cNvPr id="3" name="Picture 2" descr="_FAU4360">
            <a:extLst>
              <a:ext uri="{FF2B5EF4-FFF2-40B4-BE49-F238E27FC236}">
                <a16:creationId xmlns:a16="http://schemas.microsoft.com/office/drawing/2014/main" id="{C44717BA-B564-68AB-EF4D-40A439E653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874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14543-4089-A13B-5D52-8708A8D5F24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Networking</a:t>
            </a:r>
          </a:p>
        </p:txBody>
      </p:sp>
      <p:pic>
        <p:nvPicPr>
          <p:cNvPr id="3" name="Picture 2" descr="_FAU4366">
            <a:extLst>
              <a:ext uri="{FF2B5EF4-FFF2-40B4-BE49-F238E27FC236}">
                <a16:creationId xmlns:a16="http://schemas.microsoft.com/office/drawing/2014/main" id="{0B387D53-C587-C5C1-E49C-87E5FDD103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3793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6B691-4178-F6A2-0E7B-1523EA090D1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Dean Forbes, postdoc</a:t>
            </a:r>
          </a:p>
        </p:txBody>
      </p:sp>
      <p:pic>
        <p:nvPicPr>
          <p:cNvPr id="3" name="Picture 2" descr="_FAU4371">
            <a:extLst>
              <a:ext uri="{FF2B5EF4-FFF2-40B4-BE49-F238E27FC236}">
                <a16:creationId xmlns:a16="http://schemas.microsoft.com/office/drawing/2014/main" id="{FE782D0E-819B-9360-E8D3-4A1586711B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11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5B0DE-C5AA-8E50-B14C-CDCDFB1BB16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Dr. Kelso, Dr. Wyneken and postdoc</a:t>
            </a:r>
          </a:p>
        </p:txBody>
      </p:sp>
      <p:pic>
        <p:nvPicPr>
          <p:cNvPr id="3" name="Picture 2" descr="_FAU4375">
            <a:extLst>
              <a:ext uri="{FF2B5EF4-FFF2-40B4-BE49-F238E27FC236}">
                <a16:creationId xmlns:a16="http://schemas.microsoft.com/office/drawing/2014/main" id="{0268E0D3-C177-718F-37E2-785CC273F1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100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0B122-D53A-5B76-6A85-35529415CB0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Mentor and postdocs</a:t>
            </a:r>
          </a:p>
        </p:txBody>
      </p:sp>
      <p:pic>
        <p:nvPicPr>
          <p:cNvPr id="3" name="Picture 2" descr="_FAU4378">
            <a:extLst>
              <a:ext uri="{FF2B5EF4-FFF2-40B4-BE49-F238E27FC236}">
                <a16:creationId xmlns:a16="http://schemas.microsoft.com/office/drawing/2014/main" id="{CDA27600-3196-2D30-5669-2FD8A05CC3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571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C314B-7F32-7400-0A86-CE75A99B4C8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Welcoming words from Dr. Gregg Fields, VPR</a:t>
            </a:r>
          </a:p>
        </p:txBody>
      </p:sp>
      <p:pic>
        <p:nvPicPr>
          <p:cNvPr id="3" name="Picture 2" descr="_FAU4386">
            <a:extLst>
              <a:ext uri="{FF2B5EF4-FFF2-40B4-BE49-F238E27FC236}">
                <a16:creationId xmlns:a16="http://schemas.microsoft.com/office/drawing/2014/main" id="{AC215D03-A1D0-A0C0-54A7-864E5DC782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9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3A180-F124-87E2-4552-0115EA36A2B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Welcoming remarks</a:t>
            </a:r>
          </a:p>
        </p:txBody>
      </p:sp>
      <p:pic>
        <p:nvPicPr>
          <p:cNvPr id="3" name="Picture 2" descr="_FAU4400">
            <a:extLst>
              <a:ext uri="{FF2B5EF4-FFF2-40B4-BE49-F238E27FC236}">
                <a16:creationId xmlns:a16="http://schemas.microsoft.com/office/drawing/2014/main" id="{5F359A7D-68D9-093D-9A85-CC291A542B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3900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6C26F-D8B5-B589-2BAE-49B894DD4C6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ysClr val="windowText" lastClr="000000"/>
                </a:solidFill>
              </a:rPr>
              <a:t>Remarks from Subhosit Ray</a:t>
            </a:r>
          </a:p>
        </p:txBody>
      </p:sp>
      <p:pic>
        <p:nvPicPr>
          <p:cNvPr id="3" name="Picture 2" descr="_FAU4411">
            <a:extLst>
              <a:ext uri="{FF2B5EF4-FFF2-40B4-BE49-F238E27FC236}">
                <a16:creationId xmlns:a16="http://schemas.microsoft.com/office/drawing/2014/main" id="{D6E4C081-B35C-2CDC-60CD-68CDCCA67A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243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24867f-d0eb-4ec6-9fdc-7eb00465a9e9">
      <Terms xmlns="http://schemas.microsoft.com/office/infopath/2007/PartnerControls"/>
    </lcf76f155ced4ddcb4097134ff3c332f>
    <TaxCatchAll xmlns="93d8c303-aa74-4e32-80b6-34f86834946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E489D89281E5409D0E15DCE74D2412" ma:contentTypeVersion="17" ma:contentTypeDescription="Create a new document." ma:contentTypeScope="" ma:versionID="a92cbac77044a3d35be7e47b6d5cad2b">
  <xsd:schema xmlns:xsd="http://www.w3.org/2001/XMLSchema" xmlns:xs="http://www.w3.org/2001/XMLSchema" xmlns:p="http://schemas.microsoft.com/office/2006/metadata/properties" xmlns:ns2="4224867f-d0eb-4ec6-9fdc-7eb00465a9e9" xmlns:ns3="93d8c303-aa74-4e32-80b6-34f86834946b" targetNamespace="http://schemas.microsoft.com/office/2006/metadata/properties" ma:root="true" ma:fieldsID="ddd5595a9fcab874f28cf669f98300f2" ns2:_="" ns3:_="">
    <xsd:import namespace="4224867f-d0eb-4ec6-9fdc-7eb00465a9e9"/>
    <xsd:import namespace="93d8c303-aa74-4e32-80b6-34f8683494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24867f-d0eb-4ec6-9fdc-7eb00465a9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7728a8d2-fce2-4ead-88e1-13feca9680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d8c303-aa74-4e32-80b6-34f86834946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e4509bc7-d1b1-400d-8cc2-c319f544e6a4}" ma:internalName="TaxCatchAll" ma:showField="CatchAllData" ma:web="93d8c303-aa74-4e32-80b6-34f8683494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E9E142-2B82-417B-8DDA-F5DCFB473D14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4224867f-d0eb-4ec6-9fdc-7eb00465a9e9"/>
    <ds:schemaRef ds:uri="http://purl.org/dc/terms/"/>
    <ds:schemaRef ds:uri="http://www.w3.org/XML/1998/namespace"/>
    <ds:schemaRef ds:uri="93d8c303-aa74-4e32-80b6-34f86834946b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EBE5362-AADF-4DD0-9A86-E360A763CA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11BD8E-61A5-4632-B7D1-0E839920D0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24867f-d0eb-4ec6-9fdc-7eb00465a9e9"/>
    <ds:schemaRef ds:uri="93d8c303-aa74-4e32-80b6-34f8683494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151</Words>
  <Application>Microsoft Office PowerPoint</Application>
  <PresentationFormat>Widescreen</PresentationFormat>
  <Paragraphs>29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Aptos</vt:lpstr>
      <vt:lpstr>Aptos Display</vt:lpstr>
      <vt:lpstr>Arial</vt:lpstr>
      <vt:lpstr>Office Theme</vt:lpstr>
      <vt:lpstr>FAU Postdoc Appreciation Week  Celebration Event</vt:lpstr>
      <vt:lpstr>Postdoc Appreciation – Group Picture</vt:lpstr>
      <vt:lpstr>Dr. Scott Kelso and Postdocs</vt:lpstr>
      <vt:lpstr>Dr. Blakely, Dr. Fields, Dr. Kelso</vt:lpstr>
      <vt:lpstr>FAU Postdoc Association Board President and postdocs</vt:lpstr>
      <vt:lpstr>Subhosit Ray, President of Board and postdocs</vt:lpstr>
      <vt:lpstr>Dr. Randy Blakely and Elisa Gaucher</vt:lpstr>
      <vt:lpstr>Jeannette Wyneken &amp; Postdocs</vt:lpstr>
      <vt:lpstr>Postdocs</vt:lpstr>
      <vt:lpstr>Postdoc networking</vt:lpstr>
      <vt:lpstr>Postdocs convos</vt:lpstr>
      <vt:lpstr>Dr. Fields, Dr. Blakely, Elisa Gaucher</vt:lpstr>
      <vt:lpstr>Dr. Fields, Dean Forbes, Dr. Krause-Parello</vt:lpstr>
      <vt:lpstr>Postdoc and mentor</vt:lpstr>
      <vt:lpstr>Dr. Kelso and postdoc: Smile and enjoy</vt:lpstr>
      <vt:lpstr>Subhosit Ray and postdoc</vt:lpstr>
      <vt:lpstr>Chat and laughter</vt:lpstr>
      <vt:lpstr>Networking</vt:lpstr>
      <vt:lpstr>Dean Forbes, postdoc</vt:lpstr>
      <vt:lpstr>Dr. Kelso, Dr. Wyneken and postdoc</vt:lpstr>
      <vt:lpstr>Mentor and postdocs</vt:lpstr>
      <vt:lpstr>Welcoming words from Dr. Gregg Fields, VPR</vt:lpstr>
      <vt:lpstr>Welcoming remarks</vt:lpstr>
      <vt:lpstr>Remarks from Subhosit Ray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Gina Niemi</dc:creator>
  <cp:lastModifiedBy>Hannah Cohen</cp:lastModifiedBy>
  <cp:revision>2</cp:revision>
  <dcterms:created xsi:type="dcterms:W3CDTF">2026-10-04T17:01:59Z</dcterms:created>
  <dcterms:modified xsi:type="dcterms:W3CDTF">2026-10-06T14:09:06Z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0x0101004EE489D89281E5409D0E15DCE74D2412</vt:lpwstr>
  </property>
  <property fmtid="{D5CDD505-2E9C-101B-9397-08002B2CF9AE}" pid="3" name="MediaServiceImageTags">
    <vt:lpwstr/>
  </property>
</Properties>
</file>