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</p:sldIdLst>
  <p:sldSz cx="10287000" cy="10287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82" autoAdjust="0"/>
    <p:restoredTop sz="94660"/>
  </p:normalViewPr>
  <p:slideViewPr>
    <p:cSldViewPr snapToGrid="0">
      <p:cViewPr varScale="1">
        <p:scale>
          <a:sx n="77" d="100"/>
          <a:sy n="77" d="100"/>
        </p:scale>
        <p:origin x="1398" y="9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1525" y="1683545"/>
            <a:ext cx="8743950" cy="3581400"/>
          </a:xfrm>
        </p:spPr>
        <p:txBody>
          <a:bodyPr anchor="b"/>
          <a:lstStyle>
            <a:lvl1pPr algn="ctr"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85875" y="5403057"/>
            <a:ext cx="7715250" cy="2483643"/>
          </a:xfrm>
        </p:spPr>
        <p:txBody>
          <a:bodyPr/>
          <a:lstStyle>
            <a:lvl1pPr marL="0" indent="0" algn="ctr">
              <a:buNone/>
              <a:defRPr sz="2700"/>
            </a:lvl1pPr>
            <a:lvl2pPr marL="514350" indent="0" algn="ctr">
              <a:buNone/>
              <a:defRPr sz="2250"/>
            </a:lvl2pPr>
            <a:lvl3pPr marL="1028700" indent="0" algn="ctr">
              <a:buNone/>
              <a:defRPr sz="2025"/>
            </a:lvl3pPr>
            <a:lvl4pPr marL="1543050" indent="0" algn="ctr">
              <a:buNone/>
              <a:defRPr sz="1800"/>
            </a:lvl4pPr>
            <a:lvl5pPr marL="2057400" indent="0" algn="ctr">
              <a:buNone/>
              <a:defRPr sz="1800"/>
            </a:lvl5pPr>
            <a:lvl6pPr marL="2571750" indent="0" algn="ctr">
              <a:buNone/>
              <a:defRPr sz="1800"/>
            </a:lvl6pPr>
            <a:lvl7pPr marL="3086100" indent="0" algn="ctr">
              <a:buNone/>
              <a:defRPr sz="1800"/>
            </a:lvl7pPr>
            <a:lvl8pPr marL="3600450" indent="0" algn="ctr">
              <a:buNone/>
              <a:defRPr sz="1800"/>
            </a:lvl8pPr>
            <a:lvl9pPr marL="4114800" indent="0" algn="ctr">
              <a:buNone/>
              <a:defRPr sz="18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3291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36239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1874" y="2564609"/>
            <a:ext cx="8872538" cy="4279106"/>
          </a:xfrm>
        </p:spPr>
        <p:txBody>
          <a:bodyPr anchor="b"/>
          <a:lstStyle>
            <a:lvl1pPr>
              <a:defRPr sz="675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1874" y="6884197"/>
            <a:ext cx="8872538" cy="2250281"/>
          </a:xfrm>
        </p:spPr>
        <p:txBody>
          <a:bodyPr/>
          <a:lstStyle>
            <a:lvl1pPr marL="0" indent="0">
              <a:buNone/>
              <a:defRPr sz="2700">
                <a:solidFill>
                  <a:schemeClr val="tx1">
                    <a:tint val="82000"/>
                  </a:schemeClr>
                </a:solidFill>
              </a:defRPr>
            </a:lvl1pPr>
            <a:lvl2pPr marL="514350" indent="0">
              <a:buNone/>
              <a:defRPr sz="2250">
                <a:solidFill>
                  <a:schemeClr val="tx1">
                    <a:tint val="82000"/>
                  </a:schemeClr>
                </a:solidFill>
              </a:defRPr>
            </a:lvl2pPr>
            <a:lvl3pPr marL="1028700" indent="0">
              <a:buNone/>
              <a:defRPr sz="2025">
                <a:solidFill>
                  <a:schemeClr val="tx1">
                    <a:tint val="82000"/>
                  </a:schemeClr>
                </a:solidFill>
              </a:defRPr>
            </a:lvl3pPr>
            <a:lvl4pPr marL="15430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4pPr>
            <a:lvl5pPr marL="2057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5pPr>
            <a:lvl6pPr marL="25717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6pPr>
            <a:lvl7pPr marL="30861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7pPr>
            <a:lvl8pPr marL="360045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8pPr>
            <a:lvl9pPr marL="41148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1045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07231" y="2738438"/>
            <a:ext cx="437197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794" y="2738438"/>
            <a:ext cx="4371975" cy="652700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59357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547690"/>
            <a:ext cx="8872538" cy="198834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8572" y="2521745"/>
            <a:ext cx="4351883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08572" y="3757613"/>
            <a:ext cx="4351883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207794" y="2521745"/>
            <a:ext cx="4373315" cy="1235868"/>
          </a:xfrm>
        </p:spPr>
        <p:txBody>
          <a:bodyPr anchor="b"/>
          <a:lstStyle>
            <a:lvl1pPr marL="0" indent="0">
              <a:buNone/>
              <a:defRPr sz="2700" b="1"/>
            </a:lvl1pPr>
            <a:lvl2pPr marL="514350" indent="0">
              <a:buNone/>
              <a:defRPr sz="2250" b="1"/>
            </a:lvl2pPr>
            <a:lvl3pPr marL="1028700" indent="0">
              <a:buNone/>
              <a:defRPr sz="2025" b="1"/>
            </a:lvl3pPr>
            <a:lvl4pPr marL="1543050" indent="0">
              <a:buNone/>
              <a:defRPr sz="1800" b="1"/>
            </a:lvl4pPr>
            <a:lvl5pPr marL="2057400" indent="0">
              <a:buNone/>
              <a:defRPr sz="1800" b="1"/>
            </a:lvl5pPr>
            <a:lvl6pPr marL="2571750" indent="0">
              <a:buNone/>
              <a:defRPr sz="1800" b="1"/>
            </a:lvl6pPr>
            <a:lvl7pPr marL="3086100" indent="0">
              <a:buNone/>
              <a:defRPr sz="1800" b="1"/>
            </a:lvl7pPr>
            <a:lvl8pPr marL="3600450" indent="0">
              <a:buNone/>
              <a:defRPr sz="1800" b="1"/>
            </a:lvl8pPr>
            <a:lvl9pPr marL="4114800" indent="0">
              <a:buNone/>
              <a:defRPr sz="18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207794" y="3757613"/>
            <a:ext cx="4373315" cy="552688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72549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24441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9483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373315" y="1481140"/>
            <a:ext cx="5207794" cy="7310438"/>
          </a:xfrm>
        </p:spPr>
        <p:txBody>
          <a:bodyPr/>
          <a:lstStyle>
            <a:lvl1pPr>
              <a:defRPr sz="3600"/>
            </a:lvl1pPr>
            <a:lvl2pPr>
              <a:defRPr sz="3150"/>
            </a:lvl2pPr>
            <a:lvl3pPr>
              <a:defRPr sz="2700"/>
            </a:lvl3pPr>
            <a:lvl4pPr>
              <a:defRPr sz="2250"/>
            </a:lvl4pPr>
            <a:lvl5pPr>
              <a:defRPr sz="2250"/>
            </a:lvl5pPr>
            <a:lvl6pPr>
              <a:defRPr sz="2250"/>
            </a:lvl6pPr>
            <a:lvl7pPr>
              <a:defRPr sz="2250"/>
            </a:lvl7pPr>
            <a:lvl8pPr>
              <a:defRPr sz="2250"/>
            </a:lvl8pPr>
            <a:lvl9pPr>
              <a:defRPr sz="22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84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71" y="685800"/>
            <a:ext cx="3317825" cy="2400300"/>
          </a:xfrm>
        </p:spPr>
        <p:txBody>
          <a:bodyPr anchor="b"/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73315" y="1481140"/>
            <a:ext cx="5207794" cy="7310438"/>
          </a:xfrm>
        </p:spPr>
        <p:txBody>
          <a:bodyPr anchor="t"/>
          <a:lstStyle>
            <a:lvl1pPr marL="0" indent="0">
              <a:buNone/>
              <a:defRPr sz="3600"/>
            </a:lvl1pPr>
            <a:lvl2pPr marL="514350" indent="0">
              <a:buNone/>
              <a:defRPr sz="3150"/>
            </a:lvl2pPr>
            <a:lvl3pPr marL="1028700" indent="0">
              <a:buNone/>
              <a:defRPr sz="2700"/>
            </a:lvl3pPr>
            <a:lvl4pPr marL="1543050" indent="0">
              <a:buNone/>
              <a:defRPr sz="2250"/>
            </a:lvl4pPr>
            <a:lvl5pPr marL="2057400" indent="0">
              <a:buNone/>
              <a:defRPr sz="2250"/>
            </a:lvl5pPr>
            <a:lvl6pPr marL="2571750" indent="0">
              <a:buNone/>
              <a:defRPr sz="2250"/>
            </a:lvl6pPr>
            <a:lvl7pPr marL="3086100" indent="0">
              <a:buNone/>
              <a:defRPr sz="2250"/>
            </a:lvl7pPr>
            <a:lvl8pPr marL="3600450" indent="0">
              <a:buNone/>
              <a:defRPr sz="2250"/>
            </a:lvl8pPr>
            <a:lvl9pPr marL="4114800" indent="0">
              <a:buNone/>
              <a:defRPr sz="225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71" y="3086100"/>
            <a:ext cx="3317825" cy="5717382"/>
          </a:xfrm>
        </p:spPr>
        <p:txBody>
          <a:bodyPr/>
          <a:lstStyle>
            <a:lvl1pPr marL="0" indent="0">
              <a:buNone/>
              <a:defRPr sz="1800"/>
            </a:lvl1pPr>
            <a:lvl2pPr marL="514350" indent="0">
              <a:buNone/>
              <a:defRPr sz="1575"/>
            </a:lvl2pPr>
            <a:lvl3pPr marL="1028700" indent="0">
              <a:buNone/>
              <a:defRPr sz="1350"/>
            </a:lvl3pPr>
            <a:lvl4pPr marL="1543050" indent="0">
              <a:buNone/>
              <a:defRPr sz="1125"/>
            </a:lvl4pPr>
            <a:lvl5pPr marL="2057400" indent="0">
              <a:buNone/>
              <a:defRPr sz="1125"/>
            </a:lvl5pPr>
            <a:lvl6pPr marL="2571750" indent="0">
              <a:buNone/>
              <a:defRPr sz="1125"/>
            </a:lvl6pPr>
            <a:lvl7pPr marL="3086100" indent="0">
              <a:buNone/>
              <a:defRPr sz="1125"/>
            </a:lvl7pPr>
            <a:lvl8pPr marL="3600450" indent="0">
              <a:buNone/>
              <a:defRPr sz="1125"/>
            </a:lvl8pPr>
            <a:lvl9pPr marL="4114800" indent="0">
              <a:buNone/>
              <a:defRPr sz="112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2065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1250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361635" y="547688"/>
            <a:ext cx="2218134" cy="871775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07232" y="547688"/>
            <a:ext cx="6525816" cy="871775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829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07231" y="547690"/>
            <a:ext cx="8872538" cy="198834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07231" y="2738438"/>
            <a:ext cx="8872538" cy="6527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07231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C5D085F-B248-454C-A972-8212BD0B267D}" type="datetimeFigureOut">
              <a:rPr lang="en-US" smtClean="0"/>
              <a:t>2/13/2024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407569" y="9534527"/>
            <a:ext cx="3471863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265194" y="9534527"/>
            <a:ext cx="2314575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5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DBBF7D0-8FE4-4A09-A445-94BF3C65BA3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363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1028700" rtl="0" eaLnBrk="1" latinLnBrk="0" hangingPunct="1">
        <a:lnSpc>
          <a:spcPct val="90000"/>
        </a:lnSpc>
        <a:spcBef>
          <a:spcPct val="0"/>
        </a:spcBef>
        <a:buNone/>
        <a:defRPr sz="495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1028700" rtl="0" eaLnBrk="1" latinLnBrk="0" hangingPunct="1">
        <a:lnSpc>
          <a:spcPct val="90000"/>
        </a:lnSpc>
        <a:spcBef>
          <a:spcPts val="1125"/>
        </a:spcBef>
        <a:buFont typeface="Arial" panose="020B0604020202020204" pitchFamily="34" charset="0"/>
        <a:buChar char="•"/>
        <a:defRPr sz="3150" kern="1200">
          <a:solidFill>
            <a:schemeClr val="tx1"/>
          </a:solidFill>
          <a:latin typeface="+mn-lt"/>
          <a:ea typeface="+mn-ea"/>
          <a:cs typeface="+mn-cs"/>
        </a:defRPr>
      </a:lvl1pPr>
      <a:lvl2pPr marL="7715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2858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250" kern="1200">
          <a:solidFill>
            <a:schemeClr val="tx1"/>
          </a:solidFill>
          <a:latin typeface="+mn-lt"/>
          <a:ea typeface="+mn-ea"/>
          <a:cs typeface="+mn-cs"/>
        </a:defRPr>
      </a:lvl3pPr>
      <a:lvl4pPr marL="18002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3145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8289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3432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85762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371975" indent="-257175" algn="l" defTabSz="1028700" rtl="0" eaLnBrk="1" latinLnBrk="0" hangingPunct="1">
        <a:lnSpc>
          <a:spcPct val="90000"/>
        </a:lnSpc>
        <a:spcBef>
          <a:spcPts val="563"/>
        </a:spcBef>
        <a:buFont typeface="Arial" panose="020B0604020202020204" pitchFamily="34" charset="0"/>
        <a:buChar char="•"/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2pPr>
      <a:lvl3pPr marL="10287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3pPr>
      <a:lvl4pPr marL="15430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5pPr>
      <a:lvl6pPr marL="25717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6pPr>
      <a:lvl7pPr marL="30861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7pPr>
      <a:lvl8pPr marL="360045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8pPr>
      <a:lvl9pPr marL="4114800" algn="l" defTabSz="1028700" rtl="0" eaLnBrk="1" latinLnBrk="0" hangingPunct="1">
        <a:defRPr sz="202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FAE9DC48-E9C2-EBC4-AA72-3D3B3AA054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7231" y="676405"/>
            <a:ext cx="7397109" cy="185963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60E7416A-066F-5EB0-3633-BDA1FEA556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048850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</TotalTime>
  <Words>0</Words>
  <Application>Microsoft Office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Stephanie Gurgel</dc:creator>
  <cp:lastModifiedBy>Stephanie Gurgel</cp:lastModifiedBy>
  <cp:revision>4</cp:revision>
  <dcterms:created xsi:type="dcterms:W3CDTF">2024-02-13T21:06:07Z</dcterms:created>
  <dcterms:modified xsi:type="dcterms:W3CDTF">2024-02-13T21:10:53Z</dcterms:modified>
</cp:coreProperties>
</file>