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</p:sldIdLst>
  <p:sldSz cx="10058400" cy="155448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 snapToObjects="1">
      <p:cViewPr varScale="1">
        <p:scale>
          <a:sx n="47" d="100"/>
          <a:sy n="47" d="100"/>
        </p:scale>
        <p:origin x="12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544023"/>
            <a:ext cx="8549640" cy="5411893"/>
          </a:xfrm>
        </p:spPr>
        <p:txBody>
          <a:bodyPr anchor="b"/>
          <a:lstStyle>
            <a:lvl1pPr algn="ctr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57300" y="8164619"/>
            <a:ext cx="7543800" cy="3753061"/>
          </a:xfrm>
        </p:spPr>
        <p:txBody>
          <a:bodyPr/>
          <a:lstStyle>
            <a:lvl1pPr marL="0" indent="0" algn="ctr">
              <a:buNone/>
              <a:defRPr sz="2640"/>
            </a:lvl1pPr>
            <a:lvl2pPr marL="502920" indent="0" algn="ctr">
              <a:buNone/>
              <a:defRPr sz="2200"/>
            </a:lvl2pPr>
            <a:lvl3pPr marL="1005840" indent="0" algn="ctr">
              <a:buNone/>
              <a:defRPr sz="1980"/>
            </a:lvl3pPr>
            <a:lvl4pPr marL="1508760" indent="0" algn="ctr">
              <a:buNone/>
              <a:defRPr sz="1760"/>
            </a:lvl4pPr>
            <a:lvl5pPr marL="2011680" indent="0" algn="ctr">
              <a:buNone/>
              <a:defRPr sz="1760"/>
            </a:lvl5pPr>
            <a:lvl6pPr marL="2514600" indent="0" algn="ctr">
              <a:buNone/>
              <a:defRPr sz="1760"/>
            </a:lvl6pPr>
            <a:lvl7pPr marL="3017520" indent="0" algn="ctr">
              <a:buNone/>
              <a:defRPr sz="1760"/>
            </a:lvl7pPr>
            <a:lvl8pPr marL="3520440" indent="0" algn="ctr">
              <a:buNone/>
              <a:defRPr sz="1760"/>
            </a:lvl8pPr>
            <a:lvl9pPr marL="4023360" indent="0" algn="ctr">
              <a:buNone/>
              <a:defRPr sz="17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579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898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277" y="3875409"/>
            <a:ext cx="8675370" cy="6466204"/>
          </a:xfrm>
        </p:spPr>
        <p:txBody>
          <a:bodyPr anchor="b"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6277" y="10402786"/>
            <a:ext cx="8675370" cy="3400424"/>
          </a:xfrm>
        </p:spPr>
        <p:txBody>
          <a:bodyPr/>
          <a:lstStyle>
            <a:lvl1pPr marL="0" indent="0">
              <a:buNone/>
              <a:defRPr sz="2640">
                <a:solidFill>
                  <a:schemeClr val="tx1"/>
                </a:solidFill>
              </a:defRPr>
            </a:lvl1pPr>
            <a:lvl2pPr marL="50292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2pPr>
            <a:lvl3pPr marL="1005840" indent="0">
              <a:buNone/>
              <a:defRPr sz="1980">
                <a:solidFill>
                  <a:schemeClr val="tx1">
                    <a:tint val="75000"/>
                  </a:schemeClr>
                </a:solidFill>
              </a:defRPr>
            </a:lvl3pPr>
            <a:lvl4pPr marL="15087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4pPr>
            <a:lvl5pPr marL="201168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5pPr>
            <a:lvl6pPr marL="251460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6pPr>
            <a:lvl7pPr marL="301752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7pPr>
            <a:lvl8pPr marL="352044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8pPr>
            <a:lvl9pPr marL="4023360" indent="0">
              <a:buNone/>
              <a:defRPr sz="17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97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4138083"/>
            <a:ext cx="4274820" cy="98630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16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827620"/>
            <a:ext cx="8675370" cy="300460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2826" y="3810636"/>
            <a:ext cx="4255174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2826" y="5678170"/>
            <a:ext cx="4255174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2066" y="3810636"/>
            <a:ext cx="4276130" cy="1867534"/>
          </a:xfrm>
        </p:spPr>
        <p:txBody>
          <a:bodyPr anchor="b"/>
          <a:lstStyle>
            <a:lvl1pPr marL="0" indent="0">
              <a:buNone/>
              <a:defRPr sz="2640" b="1"/>
            </a:lvl1pPr>
            <a:lvl2pPr marL="502920" indent="0">
              <a:buNone/>
              <a:defRPr sz="2200" b="1"/>
            </a:lvl2pPr>
            <a:lvl3pPr marL="1005840" indent="0">
              <a:buNone/>
              <a:defRPr sz="1980" b="1"/>
            </a:lvl3pPr>
            <a:lvl4pPr marL="1508760" indent="0">
              <a:buNone/>
              <a:defRPr sz="1760" b="1"/>
            </a:lvl4pPr>
            <a:lvl5pPr marL="2011680" indent="0">
              <a:buNone/>
              <a:defRPr sz="1760" b="1"/>
            </a:lvl5pPr>
            <a:lvl6pPr marL="2514600" indent="0">
              <a:buNone/>
              <a:defRPr sz="1760" b="1"/>
            </a:lvl6pPr>
            <a:lvl7pPr marL="3017520" indent="0">
              <a:buNone/>
              <a:defRPr sz="1760" b="1"/>
            </a:lvl7pPr>
            <a:lvl8pPr marL="3520440" indent="0">
              <a:buNone/>
              <a:defRPr sz="1760" b="1"/>
            </a:lvl8pPr>
            <a:lvl9pPr marL="4023360" indent="0">
              <a:buNone/>
              <a:defRPr sz="17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2066" y="5678170"/>
            <a:ext cx="4276130" cy="835173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5311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09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63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6130" y="2238167"/>
            <a:ext cx="5092065" cy="11046883"/>
          </a:xfrm>
        </p:spPr>
        <p:txBody>
          <a:bodyPr/>
          <a:lstStyle>
            <a:lvl1pPr>
              <a:defRPr sz="3520"/>
            </a:lvl1pPr>
            <a:lvl2pPr>
              <a:defRPr sz="3080"/>
            </a:lvl2pPr>
            <a:lvl3pPr>
              <a:defRPr sz="264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3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2825" y="1036320"/>
            <a:ext cx="3244096" cy="3627120"/>
          </a:xfrm>
        </p:spPr>
        <p:txBody>
          <a:bodyPr anchor="b"/>
          <a:lstStyle>
            <a:lvl1pPr>
              <a:defRPr sz="35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76130" y="2238167"/>
            <a:ext cx="5092065" cy="11046883"/>
          </a:xfrm>
        </p:spPr>
        <p:txBody>
          <a:bodyPr anchor="t"/>
          <a:lstStyle>
            <a:lvl1pPr marL="0" indent="0">
              <a:buNone/>
              <a:defRPr sz="3520"/>
            </a:lvl1pPr>
            <a:lvl2pPr marL="502920" indent="0">
              <a:buNone/>
              <a:defRPr sz="3080"/>
            </a:lvl2pPr>
            <a:lvl3pPr marL="1005840" indent="0">
              <a:buNone/>
              <a:defRPr sz="2640"/>
            </a:lvl3pPr>
            <a:lvl4pPr marL="1508760" indent="0">
              <a:buNone/>
              <a:defRPr sz="2200"/>
            </a:lvl4pPr>
            <a:lvl5pPr marL="2011680" indent="0">
              <a:buNone/>
              <a:defRPr sz="2200"/>
            </a:lvl5pPr>
            <a:lvl6pPr marL="2514600" indent="0">
              <a:buNone/>
              <a:defRPr sz="2200"/>
            </a:lvl6pPr>
            <a:lvl7pPr marL="3017520" indent="0">
              <a:buNone/>
              <a:defRPr sz="2200"/>
            </a:lvl7pPr>
            <a:lvl8pPr marL="3520440" indent="0">
              <a:buNone/>
              <a:defRPr sz="2200"/>
            </a:lvl8pPr>
            <a:lvl9pPr marL="4023360" indent="0">
              <a:buNone/>
              <a:defRPr sz="2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2825" y="4663440"/>
            <a:ext cx="3244096" cy="8639599"/>
          </a:xfrm>
        </p:spPr>
        <p:txBody>
          <a:bodyPr/>
          <a:lstStyle>
            <a:lvl1pPr marL="0" indent="0">
              <a:buNone/>
              <a:defRPr sz="1760"/>
            </a:lvl1pPr>
            <a:lvl2pPr marL="502920" indent="0">
              <a:buNone/>
              <a:defRPr sz="1540"/>
            </a:lvl2pPr>
            <a:lvl3pPr marL="1005840" indent="0">
              <a:buNone/>
              <a:defRPr sz="1320"/>
            </a:lvl3pPr>
            <a:lvl4pPr marL="1508760" indent="0">
              <a:buNone/>
              <a:defRPr sz="1100"/>
            </a:lvl4pPr>
            <a:lvl5pPr marL="2011680" indent="0">
              <a:buNone/>
              <a:defRPr sz="1100"/>
            </a:lvl5pPr>
            <a:lvl6pPr marL="2514600" indent="0">
              <a:buNone/>
              <a:defRPr sz="1100"/>
            </a:lvl6pPr>
            <a:lvl7pPr marL="3017520" indent="0">
              <a:buNone/>
              <a:defRPr sz="1100"/>
            </a:lvl7pPr>
            <a:lvl8pPr marL="3520440" indent="0">
              <a:buNone/>
              <a:defRPr sz="1100"/>
            </a:lvl8pPr>
            <a:lvl9pPr marL="4023360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0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01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98043" y="827617"/>
            <a:ext cx="2168843" cy="1317349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1515" y="827617"/>
            <a:ext cx="6380798" cy="131734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60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827620"/>
            <a:ext cx="8675370" cy="30046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4138083"/>
            <a:ext cx="8675370" cy="98630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151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AAA180-7988-3F48-AC20-1622078BD552}" type="datetimeFigureOut">
              <a:rPr lang="en-US" smtClean="0"/>
              <a:t>2/20/2024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1845" y="14407730"/>
            <a:ext cx="339471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3745" y="14407730"/>
            <a:ext cx="2263140" cy="8276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04B3E-7B2E-A04D-B677-2FA2BE6D47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82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48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Font typeface="Arial" panose="020B0604020202020204" pitchFamily="34" charset="0"/>
        <a:buChar char="•"/>
        <a:defRPr sz="3080" kern="1200">
          <a:solidFill>
            <a:schemeClr val="tx1"/>
          </a:solidFill>
          <a:latin typeface="+mn-lt"/>
          <a:ea typeface="+mn-ea"/>
          <a:cs typeface="+mn-cs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mail@fau.edu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au.edu/xxx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B17A886-20E2-5996-FC65-EAC6054E47A0}"/>
              </a:ext>
            </a:extLst>
          </p:cNvPr>
          <p:cNvSpPr txBox="1"/>
          <p:nvPr/>
        </p:nvSpPr>
        <p:spPr>
          <a:xfrm>
            <a:off x="691516" y="13936584"/>
            <a:ext cx="68878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Reasonable accommodation should be requested of the event sponsor: Staff Name or Office Name at 561-297-XXXX and 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email@fau.edu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or TTY Relay Station at 1-800-955-8770. Please make your needs known as soon as possible to allow sufficient time for effective accommodations, preferably 5 days before the date of this event. Visit 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fau.edu/xxxx</a:t>
            </a:r>
            <a:r>
              <a:rPr lang="en-US" sz="1200" dirty="0">
                <a:solidFill>
                  <a:schemeClr val="bg1"/>
                </a:solidFill>
                <a:effectLst/>
                <a:latin typeface="Century Gothic" panose="020B0502020202020204" pitchFamily="34" charset="0"/>
              </a:rPr>
              <a:t> for more info.</a:t>
            </a:r>
            <a:endParaRPr 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21" name="Title 20">
            <a:extLst>
              <a:ext uri="{FF2B5EF4-FFF2-40B4-BE49-F238E27FC236}">
                <a16:creationId xmlns:a16="http://schemas.microsoft.com/office/drawing/2014/main" id="{C26EF5A7-6388-D90B-6525-EA4A639AB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79B393D-25A3-4DFD-14EC-15B8C9E95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1515" y="4138083"/>
            <a:ext cx="8675370" cy="9374717"/>
          </a:xfrm>
        </p:spPr>
        <p:txBody>
          <a:bodyPr/>
          <a:lstStyle/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0691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67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Century Gothic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Tobar</dc:creator>
  <cp:lastModifiedBy>Stephanie Gurgel</cp:lastModifiedBy>
  <cp:revision>7</cp:revision>
  <dcterms:created xsi:type="dcterms:W3CDTF">2022-11-03T19:16:49Z</dcterms:created>
  <dcterms:modified xsi:type="dcterms:W3CDTF">2024-02-20T20:57:05Z</dcterms:modified>
</cp:coreProperties>
</file>