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6" autoAdjust="0"/>
    <p:restoredTop sz="94660"/>
  </p:normalViewPr>
  <p:slideViewPr>
    <p:cSldViewPr snapToGrid="0">
      <p:cViewPr varScale="1">
        <p:scale>
          <a:sx n="77" d="100"/>
          <a:sy n="77" d="100"/>
        </p:scale>
        <p:origin x="6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ECD5-CD4E-44E3-BD5A-F26F31E3881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950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ECD5-CD4E-44E3-BD5A-F26F31E3881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344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>
                    <a:tint val="82000"/>
                  </a:schemeClr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82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82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ECD5-CD4E-44E3-BD5A-F26F31E3881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103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ECD5-CD4E-44E3-BD5A-F26F31E3881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820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ECD5-CD4E-44E3-BD5A-F26F31E3881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73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ECD5-CD4E-44E3-BD5A-F26F31E3881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215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ECD5-CD4E-44E3-BD5A-F26F31E3881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47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ECD5-CD4E-44E3-BD5A-F26F31E3881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373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ECD5-CD4E-44E3-BD5A-F26F31E3881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529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ECD5-CD4E-44E3-BD5A-F26F31E3881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805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ECD5-CD4E-44E3-BD5A-F26F31E3881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063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CBECD5-CD4E-44E3-BD5A-F26F31E3881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39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mail@fau.ed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fau.edu/xxx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487A5DB4-D6E5-5500-048C-AD7D26BBC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28" y="726510"/>
            <a:ext cx="5185776" cy="1164920"/>
          </a:xfrm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44616F9-912D-D8CC-ADB6-F0A4511060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28" y="2041742"/>
            <a:ext cx="6475956" cy="655111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79DAFBF-CA40-5458-64ED-80438CE9E92A}"/>
              </a:ext>
            </a:extLst>
          </p:cNvPr>
          <p:cNvSpPr txBox="1">
            <a:spLocks/>
          </p:cNvSpPr>
          <p:nvPr/>
        </p:nvSpPr>
        <p:spPr>
          <a:xfrm>
            <a:off x="534352" y="8798011"/>
            <a:ext cx="5063259" cy="1075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94310" indent="-194310" algn="l" defTabSz="777240" rtl="0" eaLnBrk="1" latinLnBrk="0" hangingPunct="1">
              <a:lnSpc>
                <a:spcPct val="90000"/>
              </a:lnSpc>
              <a:spcBef>
                <a:spcPts val="850"/>
              </a:spcBef>
              <a:buFont typeface="Arial" panose="020B0604020202020204" pitchFamily="34" charset="0"/>
              <a:buChar char="•"/>
              <a:defRPr sz="23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0DF522-7D8A-2777-40F6-3B3E562FBFB0}"/>
              </a:ext>
            </a:extLst>
          </p:cNvPr>
          <p:cNvSpPr txBox="1"/>
          <p:nvPr/>
        </p:nvSpPr>
        <p:spPr>
          <a:xfrm>
            <a:off x="496774" y="9194104"/>
            <a:ext cx="66180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Reasonable accommodation should be requested of the event sponsor: Staff Name or Office Name at 561-297-XXXX and </a:t>
            </a:r>
            <a:r>
              <a:rPr lang="en-US" sz="10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email@fau.edu</a:t>
            </a:r>
            <a:r>
              <a:rPr lang="en-US" sz="100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 or TTY Relay Station at 1-800-955-8770. Please make your needs known as soon as possible to allow sufficient time for effective accommodations, preferably 5 days before the date of this event. Visit </a:t>
            </a:r>
            <a:r>
              <a:rPr lang="en-US" sz="10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fau.edu/xxxx</a:t>
            </a:r>
            <a:r>
              <a:rPr lang="en-US" sz="100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 for more info.</a:t>
            </a:r>
            <a:endParaRPr lang="en-US" sz="1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AA45E3B0-8384-707C-DCFC-AB8B45094AA0}"/>
              </a:ext>
            </a:extLst>
          </p:cNvPr>
          <p:cNvSpPr txBox="1">
            <a:spLocks/>
          </p:cNvSpPr>
          <p:nvPr/>
        </p:nvSpPr>
        <p:spPr>
          <a:xfrm>
            <a:off x="1386123" y="7250059"/>
            <a:ext cx="5851925" cy="9169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94310" indent="-194310" algn="l" defTabSz="777240" rtl="0" eaLnBrk="1" latinLnBrk="0" hangingPunct="1">
              <a:lnSpc>
                <a:spcPct val="90000"/>
              </a:lnSpc>
              <a:spcBef>
                <a:spcPts val="850"/>
              </a:spcBef>
              <a:buFont typeface="Arial" panose="020B0604020202020204" pitchFamily="34" charset="0"/>
              <a:buChar char="•"/>
              <a:defRPr sz="23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4730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</TotalTime>
  <Words>67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Gurgel</dc:creator>
  <cp:lastModifiedBy>Stephanie Gurgel</cp:lastModifiedBy>
  <cp:revision>11</cp:revision>
  <dcterms:created xsi:type="dcterms:W3CDTF">2024-02-13T21:15:13Z</dcterms:created>
  <dcterms:modified xsi:type="dcterms:W3CDTF">2024-02-20T20:47:04Z</dcterms:modified>
</cp:coreProperties>
</file>