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  <p:sldMasterId id="2147483700" r:id="rId2"/>
    <p:sldMasterId id="2147483702" r:id="rId3"/>
    <p:sldMasterId id="2147483714" r:id="rId4"/>
    <p:sldMasterId id="2147483721" r:id="rId5"/>
  </p:sldMasterIdLst>
  <p:notesMasterIdLst>
    <p:notesMasterId r:id="rId14"/>
  </p:notesMasterIdLst>
  <p:handoutMasterIdLst>
    <p:handoutMasterId r:id="rId15"/>
  </p:handoutMasterIdLst>
  <p:sldIdLst>
    <p:sldId id="263" r:id="rId6"/>
    <p:sldId id="271" r:id="rId7"/>
    <p:sldId id="272" r:id="rId8"/>
    <p:sldId id="273" r:id="rId9"/>
    <p:sldId id="274" r:id="rId10"/>
    <p:sldId id="266" r:id="rId11"/>
    <p:sldId id="270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37"/>
    <p:restoredTop sz="94737"/>
  </p:normalViewPr>
  <p:slideViewPr>
    <p:cSldViewPr snapToGrid="0">
      <p:cViewPr varScale="1">
        <p:scale>
          <a:sx n="222" d="100"/>
          <a:sy n="222" d="100"/>
        </p:scale>
        <p:origin x="30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AF18A0-F889-A843-BCE1-A26AF921FAC0}" type="doc">
      <dgm:prSet loTypeId="urn:microsoft.com/office/officeart/2026/layout/NumberedDotsVertical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C2A21E-0780-654B-9CE3-738448114749}">
      <dgm:prSet phldrT="Add an event" phldr="1"/>
      <dgm:spPr/>
      <dgm:t>
        <a:bodyPr/>
        <a:lstStyle/>
        <a:p>
          <a:pPr>
            <a:defRPr b="1"/>
          </a:pPr>
          <a:endParaRPr lang="en-US" dirty="0"/>
        </a:p>
      </dgm:t>
    </dgm:pt>
    <dgm:pt modelId="{45B69617-B743-E449-BB71-08CAAC766701}" type="parTrans" cxnId="{CFF15716-4F4C-E64C-8FD1-EC694F629B35}">
      <dgm:prSet/>
      <dgm:spPr/>
      <dgm:t>
        <a:bodyPr/>
        <a:lstStyle/>
        <a:p>
          <a:endParaRPr lang="en-US"/>
        </a:p>
      </dgm:t>
    </dgm:pt>
    <dgm:pt modelId="{3111CC2E-4E0A-5C4D-A1E4-6179A322439F}" type="sibTrans" cxnId="{CFF15716-4F4C-E64C-8FD1-EC694F629B35}">
      <dgm:prSet phldrT="1"/>
      <dgm:spPr/>
      <dgm:t>
        <a:bodyPr/>
        <a:lstStyle/>
        <a:p>
          <a:pPr>
            <a:defRPr b="1"/>
          </a:pPr>
          <a:r>
            <a:rPr dirty="0"/>
            <a:t>1</a:t>
          </a:r>
        </a:p>
      </dgm:t>
    </dgm:pt>
    <dgm:pt modelId="{595F1D35-1945-9743-892F-954EF952C070}">
      <dgm:prSet phldrT="Write a description of the significance of this event" phldr="1"/>
      <dgm:spPr/>
      <dgm:t>
        <a:bodyPr/>
        <a:lstStyle/>
        <a:p>
          <a:endParaRPr lang="en-US" dirty="0"/>
        </a:p>
      </dgm:t>
    </dgm:pt>
    <dgm:pt modelId="{3A822CBF-4AFC-D245-AC27-37D88CFF73C8}" type="parTrans" cxnId="{F22C80E3-2147-0943-A93D-E0843677C1CE}">
      <dgm:prSet/>
      <dgm:spPr/>
      <dgm:t>
        <a:bodyPr/>
        <a:lstStyle/>
        <a:p>
          <a:endParaRPr lang="en-US"/>
        </a:p>
      </dgm:t>
    </dgm:pt>
    <dgm:pt modelId="{69DD8283-4E58-2047-B9DE-73326444D6B8}" type="sibTrans" cxnId="{F22C80E3-2147-0943-A93D-E0843677C1CE}">
      <dgm:prSet/>
      <dgm:spPr/>
      <dgm:t>
        <a:bodyPr/>
        <a:lstStyle/>
        <a:p>
          <a:endParaRPr lang="en-US"/>
        </a:p>
      </dgm:t>
    </dgm:pt>
    <dgm:pt modelId="{FCD6A1C1-B81D-C849-AF5C-207C684FBA3C}">
      <dgm:prSet phldrT="Add an event" phldr="1"/>
      <dgm:spPr/>
      <dgm:t>
        <a:bodyPr/>
        <a:lstStyle/>
        <a:p>
          <a:pPr>
            <a:defRPr b="1"/>
          </a:pPr>
          <a:endParaRPr lang="en-US"/>
        </a:p>
      </dgm:t>
    </dgm:pt>
    <dgm:pt modelId="{065C1B17-4D1A-9C4A-B529-127DBF3C31D9}" type="parTrans" cxnId="{AF8A4ADC-815F-3341-88E0-09D7C557C9DD}">
      <dgm:prSet/>
      <dgm:spPr/>
      <dgm:t>
        <a:bodyPr/>
        <a:lstStyle/>
        <a:p>
          <a:endParaRPr lang="en-US"/>
        </a:p>
      </dgm:t>
    </dgm:pt>
    <dgm:pt modelId="{22039375-1719-F94A-837B-F5C2686D39CB}" type="sibTrans" cxnId="{AF8A4ADC-815F-3341-88E0-09D7C557C9DD}">
      <dgm:prSet phldrT="2"/>
      <dgm:spPr/>
      <dgm:t>
        <a:bodyPr/>
        <a:lstStyle/>
        <a:p>
          <a:pPr>
            <a:defRPr b="1"/>
          </a:pPr>
          <a:r>
            <a:t>2</a:t>
          </a:r>
        </a:p>
      </dgm:t>
    </dgm:pt>
    <dgm:pt modelId="{5851676F-AAF3-E740-ADB2-646490230A79}">
      <dgm:prSet phldrT="Write a description of the significance of this event" phldr="1"/>
      <dgm:spPr/>
      <dgm:t>
        <a:bodyPr/>
        <a:lstStyle/>
        <a:p>
          <a:endParaRPr lang="en-US"/>
        </a:p>
      </dgm:t>
    </dgm:pt>
    <dgm:pt modelId="{289482A8-0477-5E46-BB6C-3A7BCCEDE334}" type="parTrans" cxnId="{8CF1C724-EE74-2842-9101-83D82F12AE79}">
      <dgm:prSet/>
      <dgm:spPr/>
      <dgm:t>
        <a:bodyPr/>
        <a:lstStyle/>
        <a:p>
          <a:endParaRPr lang="en-US"/>
        </a:p>
      </dgm:t>
    </dgm:pt>
    <dgm:pt modelId="{B9B7F238-C7A9-4044-ADD1-D13D4CE8F97B}" type="sibTrans" cxnId="{8CF1C724-EE74-2842-9101-83D82F12AE79}">
      <dgm:prSet/>
      <dgm:spPr/>
      <dgm:t>
        <a:bodyPr/>
        <a:lstStyle/>
        <a:p>
          <a:endParaRPr lang="en-US"/>
        </a:p>
      </dgm:t>
    </dgm:pt>
    <dgm:pt modelId="{7387651B-1E73-114A-ABC7-FA9E4446519F}">
      <dgm:prSet phldrT="Add an event" phldr="1"/>
      <dgm:spPr/>
      <dgm:t>
        <a:bodyPr/>
        <a:lstStyle/>
        <a:p>
          <a:pPr>
            <a:defRPr b="1"/>
          </a:pPr>
          <a:endParaRPr lang="en-US"/>
        </a:p>
      </dgm:t>
    </dgm:pt>
    <dgm:pt modelId="{5EB3E2F2-6615-B746-9741-B48BAB8CFBBD}" type="parTrans" cxnId="{94BD0D2B-ACB9-AD4C-B654-D7F998521E6F}">
      <dgm:prSet/>
      <dgm:spPr/>
      <dgm:t>
        <a:bodyPr/>
        <a:lstStyle/>
        <a:p>
          <a:endParaRPr lang="en-US"/>
        </a:p>
      </dgm:t>
    </dgm:pt>
    <dgm:pt modelId="{4DB7359A-93B9-3840-850D-3691F3E737F2}" type="sibTrans" cxnId="{94BD0D2B-ACB9-AD4C-B654-D7F998521E6F}">
      <dgm:prSet phldrT="3"/>
      <dgm:spPr/>
      <dgm:t>
        <a:bodyPr/>
        <a:lstStyle/>
        <a:p>
          <a:pPr>
            <a:defRPr b="1"/>
          </a:pPr>
          <a:r>
            <a:t>3</a:t>
          </a:r>
        </a:p>
      </dgm:t>
    </dgm:pt>
    <dgm:pt modelId="{B86FBDDC-6C5E-3446-B2D8-CFE0B7A25B5D}">
      <dgm:prSet phldrT="Write a description of the significance of this event" phldr="1"/>
      <dgm:spPr/>
      <dgm:t>
        <a:bodyPr/>
        <a:lstStyle/>
        <a:p>
          <a:endParaRPr lang="en-US"/>
        </a:p>
      </dgm:t>
    </dgm:pt>
    <dgm:pt modelId="{89919865-425A-7441-A522-223905D07923}" type="parTrans" cxnId="{C62B81FE-531E-1741-948A-FD22BABC2F8A}">
      <dgm:prSet/>
      <dgm:spPr/>
      <dgm:t>
        <a:bodyPr/>
        <a:lstStyle/>
        <a:p>
          <a:endParaRPr lang="en-US"/>
        </a:p>
      </dgm:t>
    </dgm:pt>
    <dgm:pt modelId="{FA613857-8FE3-0641-A66F-EC2D391B2CFC}" type="sibTrans" cxnId="{C62B81FE-531E-1741-948A-FD22BABC2F8A}">
      <dgm:prSet/>
      <dgm:spPr/>
      <dgm:t>
        <a:bodyPr/>
        <a:lstStyle/>
        <a:p>
          <a:endParaRPr lang="en-US"/>
        </a:p>
      </dgm:t>
    </dgm:pt>
    <dgm:pt modelId="{5DEBECC2-A53F-EF4E-8F1E-99A604C1458B}">
      <dgm:prSet phldrT="Add an event" phldr="1"/>
      <dgm:spPr/>
      <dgm:t>
        <a:bodyPr/>
        <a:lstStyle/>
        <a:p>
          <a:pPr>
            <a:defRPr b="1"/>
          </a:pPr>
          <a:endParaRPr lang="en-US"/>
        </a:p>
      </dgm:t>
    </dgm:pt>
    <dgm:pt modelId="{FD966F45-F6A9-8B45-862F-90928342D07E}" type="parTrans" cxnId="{124F7AA3-4A23-7146-9B98-DB1DAD90AD7F}">
      <dgm:prSet/>
      <dgm:spPr/>
      <dgm:t>
        <a:bodyPr/>
        <a:lstStyle/>
        <a:p>
          <a:endParaRPr lang="en-US"/>
        </a:p>
      </dgm:t>
    </dgm:pt>
    <dgm:pt modelId="{D99F3413-0C7B-9A48-9610-16CC193264D0}" type="sibTrans" cxnId="{124F7AA3-4A23-7146-9B98-DB1DAD90AD7F}">
      <dgm:prSet phldrT="4"/>
      <dgm:spPr/>
      <dgm:t>
        <a:bodyPr/>
        <a:lstStyle/>
        <a:p>
          <a:pPr>
            <a:defRPr b="1"/>
          </a:pPr>
          <a:r>
            <a:t>4</a:t>
          </a:r>
        </a:p>
      </dgm:t>
    </dgm:pt>
    <dgm:pt modelId="{B5A7791E-BACE-C849-8BB5-7B4D550D60F6}">
      <dgm:prSet phldrT="Write a description of the significance of this event" phldr="1"/>
      <dgm:spPr/>
      <dgm:t>
        <a:bodyPr/>
        <a:lstStyle/>
        <a:p>
          <a:endParaRPr lang="en-US"/>
        </a:p>
      </dgm:t>
    </dgm:pt>
    <dgm:pt modelId="{69239E2C-78C9-8245-8063-90581B9E601A}" type="parTrans" cxnId="{B871FF2D-E1CF-C64D-83C6-A4E4270C679B}">
      <dgm:prSet/>
      <dgm:spPr/>
      <dgm:t>
        <a:bodyPr/>
        <a:lstStyle/>
        <a:p>
          <a:endParaRPr lang="en-US"/>
        </a:p>
      </dgm:t>
    </dgm:pt>
    <dgm:pt modelId="{8AC73A42-770D-1047-94C5-E60BBDAFC809}" type="sibTrans" cxnId="{B871FF2D-E1CF-C64D-83C6-A4E4270C679B}">
      <dgm:prSet/>
      <dgm:spPr/>
      <dgm:t>
        <a:bodyPr/>
        <a:lstStyle/>
        <a:p>
          <a:endParaRPr lang="en-US"/>
        </a:p>
      </dgm:t>
    </dgm:pt>
    <dgm:pt modelId="{C043E068-4533-6B45-83B4-0C7570F6299C}">
      <dgm:prSet phldrT="Add an event" phldr="1"/>
      <dgm:spPr/>
      <dgm:t>
        <a:bodyPr/>
        <a:lstStyle/>
        <a:p>
          <a:pPr>
            <a:defRPr b="1"/>
          </a:pPr>
          <a:endParaRPr lang="en-US"/>
        </a:p>
      </dgm:t>
    </dgm:pt>
    <dgm:pt modelId="{306CBA3F-65F6-1D48-8FEE-1ED533A5343A}" type="parTrans" cxnId="{AB656480-9D70-8C4B-B9C4-D78A9AB7C1E8}">
      <dgm:prSet/>
      <dgm:spPr/>
      <dgm:t>
        <a:bodyPr/>
        <a:lstStyle/>
        <a:p>
          <a:endParaRPr lang="en-US"/>
        </a:p>
      </dgm:t>
    </dgm:pt>
    <dgm:pt modelId="{F84E8DFB-A6C6-C145-AAFE-46F194EF67DD}" type="sibTrans" cxnId="{AB656480-9D70-8C4B-B9C4-D78A9AB7C1E8}">
      <dgm:prSet phldrT="5"/>
      <dgm:spPr/>
      <dgm:t>
        <a:bodyPr/>
        <a:lstStyle/>
        <a:p>
          <a:pPr>
            <a:defRPr b="1"/>
          </a:pPr>
          <a:r>
            <a:t>5</a:t>
          </a:r>
        </a:p>
      </dgm:t>
    </dgm:pt>
    <dgm:pt modelId="{370A6247-C272-9744-9D6B-E21100A5DBFB}">
      <dgm:prSet phldrT="Write a description of the significance of this event" phldr="1"/>
      <dgm:spPr/>
      <dgm:t>
        <a:bodyPr/>
        <a:lstStyle/>
        <a:p>
          <a:endParaRPr lang="en-US"/>
        </a:p>
      </dgm:t>
    </dgm:pt>
    <dgm:pt modelId="{5E0BE16D-D7BB-8A4E-B875-A6F66E39D115}" type="parTrans" cxnId="{AB1E8D2C-4429-9846-BFC9-281D9D7DD764}">
      <dgm:prSet/>
      <dgm:spPr/>
      <dgm:t>
        <a:bodyPr/>
        <a:lstStyle/>
        <a:p>
          <a:endParaRPr lang="en-US"/>
        </a:p>
      </dgm:t>
    </dgm:pt>
    <dgm:pt modelId="{671FC52A-0C4B-4547-A5F2-0205B1AEC1D3}" type="sibTrans" cxnId="{AB1E8D2C-4429-9846-BFC9-281D9D7DD764}">
      <dgm:prSet/>
      <dgm:spPr/>
      <dgm:t>
        <a:bodyPr/>
        <a:lstStyle/>
        <a:p>
          <a:endParaRPr lang="en-US"/>
        </a:p>
      </dgm:t>
    </dgm:pt>
    <dgm:pt modelId="{59346777-F6B7-454D-8EA4-56875DA61810}" type="pres">
      <dgm:prSet presAssocID="{BFAF18A0-F889-A843-BCE1-A26AF921FAC0}" presName="root" presStyleCnt="0">
        <dgm:presLayoutVars>
          <dgm:dir/>
          <dgm:resizeHandles val="exact"/>
        </dgm:presLayoutVars>
      </dgm:prSet>
      <dgm:spPr/>
    </dgm:pt>
    <dgm:pt modelId="{01B40B1E-2EB7-7042-B1B8-4B53B5D78AE8}" type="pres">
      <dgm:prSet presAssocID="{BFAF18A0-F889-A843-BCE1-A26AF921FAC0}" presName="itemsFlow" presStyleCnt="0"/>
      <dgm:spPr/>
    </dgm:pt>
    <dgm:pt modelId="{9C8EFABE-0FCF-5340-B925-3E90C8F6EFEE}" type="pres">
      <dgm:prSet presAssocID="{7BC2A21E-0780-654B-9CE3-738448114749}" presName="item" presStyleCnt="0"/>
      <dgm:spPr/>
    </dgm:pt>
    <dgm:pt modelId="{D7559BB4-E3A0-8043-B194-2A586258DEC4}" type="pres">
      <dgm:prSet presAssocID="{7BC2A21E-0780-654B-9CE3-738448114749}" presName="anchor" presStyleCnt="0"/>
      <dgm:spPr/>
    </dgm:pt>
    <dgm:pt modelId="{8BC86AB5-2937-5641-879A-B4C633748F0B}" type="pres">
      <dgm:prSet presAssocID="{7BC2A21E-0780-654B-9CE3-738448114749}" presName="titleText" presStyleLbl="revTx" presStyleIdx="0" presStyleCnt="0">
        <dgm:presLayoutVars>
          <dgm:chMax val="0"/>
          <dgm:chPref val="0"/>
        </dgm:presLayoutVars>
      </dgm:prSet>
      <dgm:spPr/>
    </dgm:pt>
    <dgm:pt modelId="{B7719259-786E-0E49-A99C-F77301A4D877}" type="pres">
      <dgm:prSet presAssocID="{3111CC2E-4E0A-5C4D-A1E4-6179A322439F}" presName="numCircle" presStyleLbl="node1NoLn" presStyleIdx="0" presStyleCnt="5">
        <dgm:presLayoutVars>
          <dgm:chMax val="0"/>
          <dgm:bulletEnabled/>
        </dgm:presLayoutVars>
      </dgm:prSet>
      <dgm:spPr/>
    </dgm:pt>
    <dgm:pt modelId="{4FA037EE-92A8-074A-BE7A-FD411664DABC}" type="pres">
      <dgm:prSet presAssocID="{7BC2A21E-0780-654B-9CE3-738448114749}" presName="descText" presStyleLbl="revTx" presStyleIdx="0" presStyleCnt="0">
        <dgm:presLayoutVars>
          <dgm:chMax val="0"/>
          <dgm:chPref val="0"/>
        </dgm:presLayoutVars>
      </dgm:prSet>
      <dgm:spPr/>
    </dgm:pt>
    <dgm:pt modelId="{6E3A7F84-3086-EC40-9CAE-69467145E222}" type="pres">
      <dgm:prSet presAssocID="{3111CC2E-4E0A-5C4D-A1E4-6179A322439F}" presName="connector" presStyleLbl="dkBgShp" presStyleIdx="0" presStyleCnt="4"/>
      <dgm:spPr/>
    </dgm:pt>
    <dgm:pt modelId="{CB120656-1996-3442-8E6B-917AB0FEAF1F}" type="pres">
      <dgm:prSet presAssocID="{FCD6A1C1-B81D-C849-AF5C-207C684FBA3C}" presName="item" presStyleCnt="0"/>
      <dgm:spPr/>
    </dgm:pt>
    <dgm:pt modelId="{A7E03548-3331-F348-83FE-0F54849C3F6A}" type="pres">
      <dgm:prSet presAssocID="{FCD6A1C1-B81D-C849-AF5C-207C684FBA3C}" presName="anchor" presStyleCnt="0"/>
      <dgm:spPr/>
    </dgm:pt>
    <dgm:pt modelId="{A0A51A69-598D-764A-B9E0-7F167B1F1F56}" type="pres">
      <dgm:prSet presAssocID="{FCD6A1C1-B81D-C849-AF5C-207C684FBA3C}" presName="titleText" presStyleLbl="revTx" presStyleIdx="0" presStyleCnt="0">
        <dgm:presLayoutVars>
          <dgm:chMax val="0"/>
          <dgm:chPref val="0"/>
        </dgm:presLayoutVars>
      </dgm:prSet>
      <dgm:spPr/>
    </dgm:pt>
    <dgm:pt modelId="{7D350290-6463-6540-AE82-662358B45E46}" type="pres">
      <dgm:prSet presAssocID="{22039375-1719-F94A-837B-F5C2686D39CB}" presName="numCircle" presStyleLbl="node1NoLn" presStyleIdx="1" presStyleCnt="5">
        <dgm:presLayoutVars>
          <dgm:chMax val="0"/>
          <dgm:bulletEnabled/>
        </dgm:presLayoutVars>
      </dgm:prSet>
      <dgm:spPr/>
    </dgm:pt>
    <dgm:pt modelId="{6731419B-BD6B-9140-8948-302A4DA840C0}" type="pres">
      <dgm:prSet presAssocID="{FCD6A1C1-B81D-C849-AF5C-207C684FBA3C}" presName="descText" presStyleLbl="revTx" presStyleIdx="0" presStyleCnt="0">
        <dgm:presLayoutVars>
          <dgm:chMax val="0"/>
          <dgm:chPref val="0"/>
        </dgm:presLayoutVars>
      </dgm:prSet>
      <dgm:spPr/>
    </dgm:pt>
    <dgm:pt modelId="{D9C917D2-CA10-C448-A34A-FF294514AFB9}" type="pres">
      <dgm:prSet presAssocID="{22039375-1719-F94A-837B-F5C2686D39CB}" presName="connector" presStyleLbl="dkBgShp" presStyleIdx="1" presStyleCnt="4"/>
      <dgm:spPr/>
    </dgm:pt>
    <dgm:pt modelId="{874C6355-C8F1-3A41-8EE0-B977F0FB00DE}" type="pres">
      <dgm:prSet presAssocID="{7387651B-1E73-114A-ABC7-FA9E4446519F}" presName="item" presStyleCnt="0"/>
      <dgm:spPr/>
    </dgm:pt>
    <dgm:pt modelId="{1088F127-854B-504F-9ABB-0003D8EDEF42}" type="pres">
      <dgm:prSet presAssocID="{7387651B-1E73-114A-ABC7-FA9E4446519F}" presName="anchor" presStyleCnt="0"/>
      <dgm:spPr/>
    </dgm:pt>
    <dgm:pt modelId="{6E553582-5D8A-CD43-991B-564AC283F7A1}" type="pres">
      <dgm:prSet presAssocID="{7387651B-1E73-114A-ABC7-FA9E4446519F}" presName="titleText" presStyleLbl="revTx" presStyleIdx="0" presStyleCnt="0">
        <dgm:presLayoutVars>
          <dgm:chMax val="0"/>
          <dgm:chPref val="0"/>
        </dgm:presLayoutVars>
      </dgm:prSet>
      <dgm:spPr/>
    </dgm:pt>
    <dgm:pt modelId="{71B0B214-6A5A-4C4B-9032-4601128E5895}" type="pres">
      <dgm:prSet presAssocID="{4DB7359A-93B9-3840-850D-3691F3E737F2}" presName="numCircle" presStyleLbl="node1NoLn" presStyleIdx="2" presStyleCnt="5">
        <dgm:presLayoutVars>
          <dgm:chMax val="0"/>
          <dgm:bulletEnabled/>
        </dgm:presLayoutVars>
      </dgm:prSet>
      <dgm:spPr/>
    </dgm:pt>
    <dgm:pt modelId="{B9F534FE-47C3-BF4A-BAB8-D1F95342024D}" type="pres">
      <dgm:prSet presAssocID="{7387651B-1E73-114A-ABC7-FA9E4446519F}" presName="descText" presStyleLbl="revTx" presStyleIdx="0" presStyleCnt="0">
        <dgm:presLayoutVars>
          <dgm:chMax val="0"/>
          <dgm:chPref val="0"/>
        </dgm:presLayoutVars>
      </dgm:prSet>
      <dgm:spPr/>
    </dgm:pt>
    <dgm:pt modelId="{52EA1543-0635-1940-8A17-1241DF1806F0}" type="pres">
      <dgm:prSet presAssocID="{4DB7359A-93B9-3840-850D-3691F3E737F2}" presName="connector" presStyleLbl="dkBgShp" presStyleIdx="2" presStyleCnt="4"/>
      <dgm:spPr/>
    </dgm:pt>
    <dgm:pt modelId="{2554812E-7214-2641-8255-5049ED18A4B1}" type="pres">
      <dgm:prSet presAssocID="{5DEBECC2-A53F-EF4E-8F1E-99A604C1458B}" presName="item" presStyleCnt="0"/>
      <dgm:spPr/>
    </dgm:pt>
    <dgm:pt modelId="{25219AD6-564A-474E-82F0-19419076481B}" type="pres">
      <dgm:prSet presAssocID="{5DEBECC2-A53F-EF4E-8F1E-99A604C1458B}" presName="anchor" presStyleCnt="0"/>
      <dgm:spPr/>
    </dgm:pt>
    <dgm:pt modelId="{7A7A032D-FF96-3C4A-85B9-62D633A0A155}" type="pres">
      <dgm:prSet presAssocID="{5DEBECC2-A53F-EF4E-8F1E-99A604C1458B}" presName="titleText" presStyleLbl="revTx" presStyleIdx="0" presStyleCnt="0">
        <dgm:presLayoutVars>
          <dgm:chMax val="0"/>
          <dgm:chPref val="0"/>
        </dgm:presLayoutVars>
      </dgm:prSet>
      <dgm:spPr/>
    </dgm:pt>
    <dgm:pt modelId="{E7F6E2CA-1C42-F84C-B9A9-055776744013}" type="pres">
      <dgm:prSet presAssocID="{D99F3413-0C7B-9A48-9610-16CC193264D0}" presName="numCircle" presStyleLbl="node1NoLn" presStyleIdx="3" presStyleCnt="5">
        <dgm:presLayoutVars>
          <dgm:chMax val="0"/>
          <dgm:bulletEnabled/>
        </dgm:presLayoutVars>
      </dgm:prSet>
      <dgm:spPr/>
    </dgm:pt>
    <dgm:pt modelId="{252B3B63-893F-E240-9DB2-5CF7E93AED74}" type="pres">
      <dgm:prSet presAssocID="{5DEBECC2-A53F-EF4E-8F1E-99A604C1458B}" presName="descText" presStyleLbl="revTx" presStyleIdx="0" presStyleCnt="0">
        <dgm:presLayoutVars>
          <dgm:chMax val="0"/>
          <dgm:chPref val="0"/>
        </dgm:presLayoutVars>
      </dgm:prSet>
      <dgm:spPr/>
    </dgm:pt>
    <dgm:pt modelId="{31DD0316-EA8E-3844-8A16-3B53CE46BB34}" type="pres">
      <dgm:prSet presAssocID="{D99F3413-0C7B-9A48-9610-16CC193264D0}" presName="connector" presStyleLbl="dkBgShp" presStyleIdx="3" presStyleCnt="4"/>
      <dgm:spPr/>
    </dgm:pt>
    <dgm:pt modelId="{DB86A98B-2D23-734A-A961-75756638BA06}" type="pres">
      <dgm:prSet presAssocID="{C043E068-4533-6B45-83B4-0C7570F6299C}" presName="item" presStyleCnt="0"/>
      <dgm:spPr/>
    </dgm:pt>
    <dgm:pt modelId="{B99BA81F-9159-F54A-A5AC-2C3021D19962}" type="pres">
      <dgm:prSet presAssocID="{C043E068-4533-6B45-83B4-0C7570F6299C}" presName="anchor" presStyleCnt="0"/>
      <dgm:spPr/>
    </dgm:pt>
    <dgm:pt modelId="{20F38910-B2FA-3144-B040-EC5919139147}" type="pres">
      <dgm:prSet presAssocID="{C043E068-4533-6B45-83B4-0C7570F6299C}" presName="titleText" presStyleLbl="revTx" presStyleIdx="0" presStyleCnt="0">
        <dgm:presLayoutVars>
          <dgm:chMax val="0"/>
          <dgm:chPref val="0"/>
        </dgm:presLayoutVars>
      </dgm:prSet>
      <dgm:spPr/>
    </dgm:pt>
    <dgm:pt modelId="{EBDB7675-7B6E-9D46-83A4-C986242FDD37}" type="pres">
      <dgm:prSet presAssocID="{F84E8DFB-A6C6-C145-AAFE-46F194EF67DD}" presName="numCircle" presStyleLbl="node1NoLn" presStyleIdx="4" presStyleCnt="5">
        <dgm:presLayoutVars>
          <dgm:chMax val="0"/>
          <dgm:bulletEnabled/>
        </dgm:presLayoutVars>
      </dgm:prSet>
      <dgm:spPr/>
    </dgm:pt>
    <dgm:pt modelId="{FABEF8AB-9C4F-4146-8382-E6000E627F19}" type="pres">
      <dgm:prSet presAssocID="{C043E068-4533-6B45-83B4-0C7570F6299C}" presName="descText" presStyleLbl="revTx" presStyleIdx="0" presStyleCnt="0">
        <dgm:presLayoutVars>
          <dgm:chMax val="0"/>
          <dgm:chPref val="0"/>
        </dgm:presLayoutVars>
      </dgm:prSet>
      <dgm:spPr/>
    </dgm:pt>
  </dgm:ptLst>
  <dgm:cxnLst>
    <dgm:cxn modelId="{0258460A-9E55-BD4E-B7FE-11DC44D548EF}" type="presOf" srcId="{22039375-1719-F94A-837B-F5C2686D39CB}" destId="{D9C917D2-CA10-C448-A34A-FF294514AFB9}" srcOrd="1" destOrd="0" presId="urn:microsoft.com/office/officeart/2026/layout/NumberedDotsVertical"/>
    <dgm:cxn modelId="{5659BC0B-46DA-D047-80A9-AFE8ED290A0E}" type="presOf" srcId="{5851676F-AAF3-E740-ADB2-646490230A79}" destId="{6731419B-BD6B-9140-8948-302A4DA840C0}" srcOrd="0" destOrd="0" presId="urn:microsoft.com/office/officeart/2026/layout/NumberedDotsVertical"/>
    <dgm:cxn modelId="{CFF15716-4F4C-E64C-8FD1-EC694F629B35}" srcId="{BFAF18A0-F889-A843-BCE1-A26AF921FAC0}" destId="{7BC2A21E-0780-654B-9CE3-738448114749}" srcOrd="0" destOrd="0" parTransId="{45B69617-B743-E449-BB71-08CAAC766701}" sibTransId="{3111CC2E-4E0A-5C4D-A1E4-6179A322439F}"/>
    <dgm:cxn modelId="{8CF1C724-EE74-2842-9101-83D82F12AE79}" srcId="{FCD6A1C1-B81D-C849-AF5C-207C684FBA3C}" destId="{5851676F-AAF3-E740-ADB2-646490230A79}" srcOrd="0" destOrd="0" parTransId="{289482A8-0477-5E46-BB6C-3A7BCCEDE334}" sibTransId="{B9B7F238-C7A9-4044-ADD1-D13D4CE8F97B}"/>
    <dgm:cxn modelId="{94BD0D2B-ACB9-AD4C-B654-D7F998521E6F}" srcId="{BFAF18A0-F889-A843-BCE1-A26AF921FAC0}" destId="{7387651B-1E73-114A-ABC7-FA9E4446519F}" srcOrd="2" destOrd="0" parTransId="{5EB3E2F2-6615-B746-9741-B48BAB8CFBBD}" sibTransId="{4DB7359A-93B9-3840-850D-3691F3E737F2}"/>
    <dgm:cxn modelId="{AB1E8D2C-4429-9846-BFC9-281D9D7DD764}" srcId="{C043E068-4533-6B45-83B4-0C7570F6299C}" destId="{370A6247-C272-9744-9D6B-E21100A5DBFB}" srcOrd="0" destOrd="0" parTransId="{5E0BE16D-D7BB-8A4E-B875-A6F66E39D115}" sibTransId="{671FC52A-0C4B-4547-A5F2-0205B1AEC1D3}"/>
    <dgm:cxn modelId="{B871FF2D-E1CF-C64D-83C6-A4E4270C679B}" srcId="{5DEBECC2-A53F-EF4E-8F1E-99A604C1458B}" destId="{B5A7791E-BACE-C849-8BB5-7B4D550D60F6}" srcOrd="0" destOrd="0" parTransId="{69239E2C-78C9-8245-8063-90581B9E601A}" sibTransId="{8AC73A42-770D-1047-94C5-E60BBDAFC809}"/>
    <dgm:cxn modelId="{232EDF48-062F-EE4F-ADDE-49BECB2CE342}" type="presOf" srcId="{D99F3413-0C7B-9A48-9610-16CC193264D0}" destId="{E7F6E2CA-1C42-F84C-B9A9-055776744013}" srcOrd="0" destOrd="0" presId="urn:microsoft.com/office/officeart/2026/layout/NumberedDotsVertical"/>
    <dgm:cxn modelId="{F6C9974C-EB17-7944-A0BE-5D0F976FDE60}" type="presOf" srcId="{595F1D35-1945-9743-892F-954EF952C070}" destId="{4FA037EE-92A8-074A-BE7A-FD411664DABC}" srcOrd="0" destOrd="0" presId="urn:microsoft.com/office/officeart/2026/layout/NumberedDotsVertical"/>
    <dgm:cxn modelId="{88210255-94F1-4441-9D94-77DA60E633B3}" type="presOf" srcId="{3111CC2E-4E0A-5C4D-A1E4-6179A322439F}" destId="{B7719259-786E-0E49-A99C-F77301A4D877}" srcOrd="0" destOrd="0" presId="urn:microsoft.com/office/officeart/2026/layout/NumberedDotsVertical"/>
    <dgm:cxn modelId="{CA14955C-378B-F243-B27B-69031D7A5BCD}" type="presOf" srcId="{B86FBDDC-6C5E-3446-B2D8-CFE0B7A25B5D}" destId="{B9F534FE-47C3-BF4A-BAB8-D1F95342024D}" srcOrd="0" destOrd="0" presId="urn:microsoft.com/office/officeart/2026/layout/NumberedDotsVertical"/>
    <dgm:cxn modelId="{0EE37A7C-E446-E348-97CB-6848898EFA9E}" type="presOf" srcId="{5DEBECC2-A53F-EF4E-8F1E-99A604C1458B}" destId="{7A7A032D-FF96-3C4A-85B9-62D633A0A155}" srcOrd="0" destOrd="0" presId="urn:microsoft.com/office/officeart/2026/layout/NumberedDotsVertical"/>
    <dgm:cxn modelId="{AB656480-9D70-8C4B-B9C4-D78A9AB7C1E8}" srcId="{BFAF18A0-F889-A843-BCE1-A26AF921FAC0}" destId="{C043E068-4533-6B45-83B4-0C7570F6299C}" srcOrd="4" destOrd="0" parTransId="{306CBA3F-65F6-1D48-8FEE-1ED533A5343A}" sibTransId="{F84E8DFB-A6C6-C145-AAFE-46F194EF67DD}"/>
    <dgm:cxn modelId="{3380D484-9374-0747-B0A0-383D0564E7BA}" type="presOf" srcId="{B5A7791E-BACE-C849-8BB5-7B4D550D60F6}" destId="{252B3B63-893F-E240-9DB2-5CF7E93AED74}" srcOrd="0" destOrd="0" presId="urn:microsoft.com/office/officeart/2026/layout/NumberedDotsVertical"/>
    <dgm:cxn modelId="{8DEFB892-1B9B-6449-91C3-8990C402B187}" type="presOf" srcId="{7BC2A21E-0780-654B-9CE3-738448114749}" destId="{8BC86AB5-2937-5641-879A-B4C633748F0B}" srcOrd="0" destOrd="0" presId="urn:microsoft.com/office/officeart/2026/layout/NumberedDotsVertical"/>
    <dgm:cxn modelId="{124F7AA3-4A23-7146-9B98-DB1DAD90AD7F}" srcId="{BFAF18A0-F889-A843-BCE1-A26AF921FAC0}" destId="{5DEBECC2-A53F-EF4E-8F1E-99A604C1458B}" srcOrd="3" destOrd="0" parTransId="{FD966F45-F6A9-8B45-862F-90928342D07E}" sibTransId="{D99F3413-0C7B-9A48-9610-16CC193264D0}"/>
    <dgm:cxn modelId="{9E202FAC-FA25-564F-82A8-20D7F595BF30}" type="presOf" srcId="{22039375-1719-F94A-837B-F5C2686D39CB}" destId="{7D350290-6463-6540-AE82-662358B45E46}" srcOrd="0" destOrd="0" presId="urn:microsoft.com/office/officeart/2026/layout/NumberedDotsVertical"/>
    <dgm:cxn modelId="{FC1EE1AE-7A66-1E42-8BC3-6AF8F9A080EC}" type="presOf" srcId="{4DB7359A-93B9-3840-850D-3691F3E737F2}" destId="{71B0B214-6A5A-4C4B-9032-4601128E5895}" srcOrd="0" destOrd="0" presId="urn:microsoft.com/office/officeart/2026/layout/NumberedDotsVertical"/>
    <dgm:cxn modelId="{C47CF1B4-68B2-5442-BFD2-9F70F6B9181B}" type="presOf" srcId="{BFAF18A0-F889-A843-BCE1-A26AF921FAC0}" destId="{59346777-F6B7-454D-8EA4-56875DA61810}" srcOrd="0" destOrd="0" presId="urn:microsoft.com/office/officeart/2026/layout/NumberedDotsVertical"/>
    <dgm:cxn modelId="{B460DAC1-4E4F-8F47-9B66-57EEA8CCF043}" type="presOf" srcId="{4DB7359A-93B9-3840-850D-3691F3E737F2}" destId="{52EA1543-0635-1940-8A17-1241DF1806F0}" srcOrd="1" destOrd="0" presId="urn:microsoft.com/office/officeart/2026/layout/NumberedDotsVertical"/>
    <dgm:cxn modelId="{572BDFC7-D287-D145-B34F-F96DE36F378A}" type="presOf" srcId="{3111CC2E-4E0A-5C4D-A1E4-6179A322439F}" destId="{6E3A7F84-3086-EC40-9CAE-69467145E222}" srcOrd="1" destOrd="0" presId="urn:microsoft.com/office/officeart/2026/layout/NumberedDotsVertical"/>
    <dgm:cxn modelId="{A76774CD-C5D3-4B42-B915-F72A90449C04}" type="presOf" srcId="{D99F3413-0C7B-9A48-9610-16CC193264D0}" destId="{31DD0316-EA8E-3844-8A16-3B53CE46BB34}" srcOrd="1" destOrd="0" presId="urn:microsoft.com/office/officeart/2026/layout/NumberedDotsVertical"/>
    <dgm:cxn modelId="{AF8A4ADC-815F-3341-88E0-09D7C557C9DD}" srcId="{BFAF18A0-F889-A843-BCE1-A26AF921FAC0}" destId="{FCD6A1C1-B81D-C849-AF5C-207C684FBA3C}" srcOrd="1" destOrd="0" parTransId="{065C1B17-4D1A-9C4A-B529-127DBF3C31D9}" sibTransId="{22039375-1719-F94A-837B-F5C2686D39CB}"/>
    <dgm:cxn modelId="{79AC50E3-A0FB-4744-8CDA-44502B50F617}" type="presOf" srcId="{F84E8DFB-A6C6-C145-AAFE-46F194EF67DD}" destId="{EBDB7675-7B6E-9D46-83A4-C986242FDD37}" srcOrd="0" destOrd="0" presId="urn:microsoft.com/office/officeart/2026/layout/NumberedDotsVertical"/>
    <dgm:cxn modelId="{F22C80E3-2147-0943-A93D-E0843677C1CE}" srcId="{7BC2A21E-0780-654B-9CE3-738448114749}" destId="{595F1D35-1945-9743-892F-954EF952C070}" srcOrd="0" destOrd="0" parTransId="{3A822CBF-4AFC-D245-AC27-37D88CFF73C8}" sibTransId="{69DD8283-4E58-2047-B9DE-73326444D6B8}"/>
    <dgm:cxn modelId="{8545D1E6-9D0F-BB42-A9AF-786971CFAB82}" type="presOf" srcId="{C043E068-4533-6B45-83B4-0C7570F6299C}" destId="{20F38910-B2FA-3144-B040-EC5919139147}" srcOrd="0" destOrd="0" presId="urn:microsoft.com/office/officeart/2026/layout/NumberedDotsVertical"/>
    <dgm:cxn modelId="{5C5DEFE6-C398-CF42-873D-5F3786AC777E}" type="presOf" srcId="{7387651B-1E73-114A-ABC7-FA9E4446519F}" destId="{6E553582-5D8A-CD43-991B-564AC283F7A1}" srcOrd="0" destOrd="0" presId="urn:microsoft.com/office/officeart/2026/layout/NumberedDotsVertical"/>
    <dgm:cxn modelId="{3AD18AE7-9ADD-E248-8D1B-EDEEAE867F56}" type="presOf" srcId="{FCD6A1C1-B81D-C849-AF5C-207C684FBA3C}" destId="{A0A51A69-598D-764A-B9E0-7F167B1F1F56}" srcOrd="0" destOrd="0" presId="urn:microsoft.com/office/officeart/2026/layout/NumberedDotsVertical"/>
    <dgm:cxn modelId="{28EF6BF9-134F-8246-BFBA-944C7D5F472F}" type="presOf" srcId="{370A6247-C272-9744-9D6B-E21100A5DBFB}" destId="{FABEF8AB-9C4F-4146-8382-E6000E627F19}" srcOrd="0" destOrd="0" presId="urn:microsoft.com/office/officeart/2026/layout/NumberedDotsVertical"/>
    <dgm:cxn modelId="{C62B81FE-531E-1741-948A-FD22BABC2F8A}" srcId="{7387651B-1E73-114A-ABC7-FA9E4446519F}" destId="{B86FBDDC-6C5E-3446-B2D8-CFE0B7A25B5D}" srcOrd="0" destOrd="0" parTransId="{89919865-425A-7441-A522-223905D07923}" sibTransId="{FA613857-8FE3-0641-A66F-EC2D391B2CFC}"/>
    <dgm:cxn modelId="{A8691350-6E7A-D041-A764-3834BB6758E5}" type="presParOf" srcId="{59346777-F6B7-454D-8EA4-56875DA61810}" destId="{01B40B1E-2EB7-7042-B1B8-4B53B5D78AE8}" srcOrd="0" destOrd="0" presId="urn:microsoft.com/office/officeart/2026/layout/NumberedDotsVertical"/>
    <dgm:cxn modelId="{AC5481F7-D481-2048-8DB8-DD0DEDB7E093}" type="presParOf" srcId="{01B40B1E-2EB7-7042-B1B8-4B53B5D78AE8}" destId="{9C8EFABE-0FCF-5340-B925-3E90C8F6EFEE}" srcOrd="0" destOrd="0" presId="urn:microsoft.com/office/officeart/2026/layout/NumberedDotsVertical"/>
    <dgm:cxn modelId="{46C00E24-180C-AA4B-85A4-0E1333DE1C8D}" type="presParOf" srcId="{9C8EFABE-0FCF-5340-B925-3E90C8F6EFEE}" destId="{D7559BB4-E3A0-8043-B194-2A586258DEC4}" srcOrd="0" destOrd="0" presId="urn:microsoft.com/office/officeart/2026/layout/NumberedDotsVertical"/>
    <dgm:cxn modelId="{9E470632-0109-2040-8A0A-248F369E4BF2}" type="presParOf" srcId="{9C8EFABE-0FCF-5340-B925-3E90C8F6EFEE}" destId="{8BC86AB5-2937-5641-879A-B4C633748F0B}" srcOrd="1" destOrd="0" presId="urn:microsoft.com/office/officeart/2026/layout/NumberedDotsVertical"/>
    <dgm:cxn modelId="{0250F97E-03A6-FC4A-BC81-392C13AE17F1}" type="presParOf" srcId="{9C8EFABE-0FCF-5340-B925-3E90C8F6EFEE}" destId="{B7719259-786E-0E49-A99C-F77301A4D877}" srcOrd="2" destOrd="0" presId="urn:microsoft.com/office/officeart/2026/layout/NumberedDotsVertical"/>
    <dgm:cxn modelId="{F9A5EDC9-51FB-2F4B-A7CC-B0BE0F214980}" type="presParOf" srcId="{9C8EFABE-0FCF-5340-B925-3E90C8F6EFEE}" destId="{4FA037EE-92A8-074A-BE7A-FD411664DABC}" srcOrd="3" destOrd="0" presId="urn:microsoft.com/office/officeart/2026/layout/NumberedDotsVertical"/>
    <dgm:cxn modelId="{1383FB69-661C-214C-A321-7A8B49B30E71}" type="presParOf" srcId="{01B40B1E-2EB7-7042-B1B8-4B53B5D78AE8}" destId="{6E3A7F84-3086-EC40-9CAE-69467145E222}" srcOrd="1" destOrd="0" presId="urn:microsoft.com/office/officeart/2026/layout/NumberedDotsVertical"/>
    <dgm:cxn modelId="{AA30A748-11B7-8249-8937-617AEBE864FB}" type="presParOf" srcId="{01B40B1E-2EB7-7042-B1B8-4B53B5D78AE8}" destId="{CB120656-1996-3442-8E6B-917AB0FEAF1F}" srcOrd="2" destOrd="0" presId="urn:microsoft.com/office/officeart/2026/layout/NumberedDotsVertical"/>
    <dgm:cxn modelId="{2AF4D285-3915-5C4C-BEC3-FB838742C5DA}" type="presParOf" srcId="{CB120656-1996-3442-8E6B-917AB0FEAF1F}" destId="{A7E03548-3331-F348-83FE-0F54849C3F6A}" srcOrd="0" destOrd="0" presId="urn:microsoft.com/office/officeart/2026/layout/NumberedDotsVertical"/>
    <dgm:cxn modelId="{19EB83C3-8FC9-914D-BFBB-E50E6C9988D6}" type="presParOf" srcId="{CB120656-1996-3442-8E6B-917AB0FEAF1F}" destId="{A0A51A69-598D-764A-B9E0-7F167B1F1F56}" srcOrd="1" destOrd="0" presId="urn:microsoft.com/office/officeart/2026/layout/NumberedDotsVertical"/>
    <dgm:cxn modelId="{9B2D7157-EF2C-CF42-94E1-30352413E6C5}" type="presParOf" srcId="{CB120656-1996-3442-8E6B-917AB0FEAF1F}" destId="{7D350290-6463-6540-AE82-662358B45E46}" srcOrd="2" destOrd="0" presId="urn:microsoft.com/office/officeart/2026/layout/NumberedDotsVertical"/>
    <dgm:cxn modelId="{9D433FE8-8504-7E46-8BA3-BA568A973CAE}" type="presParOf" srcId="{CB120656-1996-3442-8E6B-917AB0FEAF1F}" destId="{6731419B-BD6B-9140-8948-302A4DA840C0}" srcOrd="3" destOrd="0" presId="urn:microsoft.com/office/officeart/2026/layout/NumberedDotsVertical"/>
    <dgm:cxn modelId="{B3F442C2-771F-414B-A67B-5BF86545C9D8}" type="presParOf" srcId="{01B40B1E-2EB7-7042-B1B8-4B53B5D78AE8}" destId="{D9C917D2-CA10-C448-A34A-FF294514AFB9}" srcOrd="3" destOrd="0" presId="urn:microsoft.com/office/officeart/2026/layout/NumberedDotsVertical"/>
    <dgm:cxn modelId="{83B8A594-DC95-D542-BD1C-13AE4C40261A}" type="presParOf" srcId="{01B40B1E-2EB7-7042-B1B8-4B53B5D78AE8}" destId="{874C6355-C8F1-3A41-8EE0-B977F0FB00DE}" srcOrd="4" destOrd="0" presId="urn:microsoft.com/office/officeart/2026/layout/NumberedDotsVertical"/>
    <dgm:cxn modelId="{CD09DDE5-B14F-194F-85F8-81165EA51550}" type="presParOf" srcId="{874C6355-C8F1-3A41-8EE0-B977F0FB00DE}" destId="{1088F127-854B-504F-9ABB-0003D8EDEF42}" srcOrd="0" destOrd="0" presId="urn:microsoft.com/office/officeart/2026/layout/NumberedDotsVertical"/>
    <dgm:cxn modelId="{F6E7BA11-CCE7-1143-AEF3-2214A3346944}" type="presParOf" srcId="{874C6355-C8F1-3A41-8EE0-B977F0FB00DE}" destId="{6E553582-5D8A-CD43-991B-564AC283F7A1}" srcOrd="1" destOrd="0" presId="urn:microsoft.com/office/officeart/2026/layout/NumberedDotsVertical"/>
    <dgm:cxn modelId="{54F66F1B-BB71-E549-8904-DFBB4C2BC975}" type="presParOf" srcId="{874C6355-C8F1-3A41-8EE0-B977F0FB00DE}" destId="{71B0B214-6A5A-4C4B-9032-4601128E5895}" srcOrd="2" destOrd="0" presId="urn:microsoft.com/office/officeart/2026/layout/NumberedDotsVertical"/>
    <dgm:cxn modelId="{2AC72835-7861-9848-8F03-32E6D535934A}" type="presParOf" srcId="{874C6355-C8F1-3A41-8EE0-B977F0FB00DE}" destId="{B9F534FE-47C3-BF4A-BAB8-D1F95342024D}" srcOrd="3" destOrd="0" presId="urn:microsoft.com/office/officeart/2026/layout/NumberedDotsVertical"/>
    <dgm:cxn modelId="{4C45270C-D2AD-2F4D-838D-D204A286949F}" type="presParOf" srcId="{01B40B1E-2EB7-7042-B1B8-4B53B5D78AE8}" destId="{52EA1543-0635-1940-8A17-1241DF1806F0}" srcOrd="5" destOrd="0" presId="urn:microsoft.com/office/officeart/2026/layout/NumberedDotsVertical"/>
    <dgm:cxn modelId="{946BD947-401E-E14B-9790-E5D58D2ADCFB}" type="presParOf" srcId="{01B40B1E-2EB7-7042-B1B8-4B53B5D78AE8}" destId="{2554812E-7214-2641-8255-5049ED18A4B1}" srcOrd="6" destOrd="0" presId="urn:microsoft.com/office/officeart/2026/layout/NumberedDotsVertical"/>
    <dgm:cxn modelId="{29C562B0-FC99-3A4D-B1A6-605FA8B68FF8}" type="presParOf" srcId="{2554812E-7214-2641-8255-5049ED18A4B1}" destId="{25219AD6-564A-474E-82F0-19419076481B}" srcOrd="0" destOrd="0" presId="urn:microsoft.com/office/officeart/2026/layout/NumberedDotsVertical"/>
    <dgm:cxn modelId="{EE888F6B-DBA5-204A-8283-C1504BE3C3A4}" type="presParOf" srcId="{2554812E-7214-2641-8255-5049ED18A4B1}" destId="{7A7A032D-FF96-3C4A-85B9-62D633A0A155}" srcOrd="1" destOrd="0" presId="urn:microsoft.com/office/officeart/2026/layout/NumberedDotsVertical"/>
    <dgm:cxn modelId="{12E5E7A1-FADA-4F44-AADE-2F91947FD87E}" type="presParOf" srcId="{2554812E-7214-2641-8255-5049ED18A4B1}" destId="{E7F6E2CA-1C42-F84C-B9A9-055776744013}" srcOrd="2" destOrd="0" presId="urn:microsoft.com/office/officeart/2026/layout/NumberedDotsVertical"/>
    <dgm:cxn modelId="{18DE5D69-3AC1-4A44-B17C-84986E190FDA}" type="presParOf" srcId="{2554812E-7214-2641-8255-5049ED18A4B1}" destId="{252B3B63-893F-E240-9DB2-5CF7E93AED74}" srcOrd="3" destOrd="0" presId="urn:microsoft.com/office/officeart/2026/layout/NumberedDotsVertical"/>
    <dgm:cxn modelId="{C68280A8-172D-AE47-A9A7-270CA626492F}" type="presParOf" srcId="{01B40B1E-2EB7-7042-B1B8-4B53B5D78AE8}" destId="{31DD0316-EA8E-3844-8A16-3B53CE46BB34}" srcOrd="7" destOrd="0" presId="urn:microsoft.com/office/officeart/2026/layout/NumberedDotsVertical"/>
    <dgm:cxn modelId="{F17FC537-3A98-B941-8443-7577E458200E}" type="presParOf" srcId="{01B40B1E-2EB7-7042-B1B8-4B53B5D78AE8}" destId="{DB86A98B-2D23-734A-A961-75756638BA06}" srcOrd="8" destOrd="0" presId="urn:microsoft.com/office/officeart/2026/layout/NumberedDotsVertical"/>
    <dgm:cxn modelId="{40C858FC-CEFC-FF4A-88D2-4ED4597F191F}" type="presParOf" srcId="{DB86A98B-2D23-734A-A961-75756638BA06}" destId="{B99BA81F-9159-F54A-A5AC-2C3021D19962}" srcOrd="0" destOrd="0" presId="urn:microsoft.com/office/officeart/2026/layout/NumberedDotsVertical"/>
    <dgm:cxn modelId="{22945BF0-5454-8742-8809-DAF5BA4C583A}" type="presParOf" srcId="{DB86A98B-2D23-734A-A961-75756638BA06}" destId="{20F38910-B2FA-3144-B040-EC5919139147}" srcOrd="1" destOrd="0" presId="urn:microsoft.com/office/officeart/2026/layout/NumberedDotsVertical"/>
    <dgm:cxn modelId="{64724325-1669-DF42-BE44-363D64420A18}" type="presParOf" srcId="{DB86A98B-2D23-734A-A961-75756638BA06}" destId="{EBDB7675-7B6E-9D46-83A4-C986242FDD37}" srcOrd="2" destOrd="0" presId="urn:microsoft.com/office/officeart/2026/layout/NumberedDotsVertical"/>
    <dgm:cxn modelId="{AAFB60EA-77CD-994E-8841-BCA3B02E30B0}" type="presParOf" srcId="{DB86A98B-2D23-734A-A961-75756638BA06}" destId="{FABEF8AB-9C4F-4146-8382-E6000E627F19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86AB5-2937-5641-879A-B4C633748F0B}">
      <dsp:nvSpPr>
        <dsp:cNvPr id="0" name=""/>
        <dsp:cNvSpPr/>
      </dsp:nvSpPr>
      <dsp:spPr>
        <a:xfrm>
          <a:off x="1750202" y="3254"/>
          <a:ext cx="6014720" cy="508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" rIns="22860" bIns="1143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1800" kern="1200"/>
        </a:p>
      </dsp:txBody>
      <dsp:txXfrm>
        <a:off x="1750202" y="3254"/>
        <a:ext cx="6014720" cy="508661"/>
      </dsp:txXfrm>
    </dsp:sp>
    <dsp:sp modelId="{B7719259-786E-0E49-A99C-F77301A4D877}">
      <dsp:nvSpPr>
        <dsp:cNvPr id="0" name=""/>
        <dsp:cNvSpPr/>
      </dsp:nvSpPr>
      <dsp:spPr>
        <a:xfrm>
          <a:off x="563434" y="43947"/>
          <a:ext cx="935937" cy="9359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 dirty="0"/>
            <a:t>1</a:t>
          </a:r>
        </a:p>
      </dsp:txBody>
      <dsp:txXfrm>
        <a:off x="700499" y="181012"/>
        <a:ext cx="661807" cy="661807"/>
      </dsp:txXfrm>
    </dsp:sp>
    <dsp:sp modelId="{4FA037EE-92A8-074A-BE7A-FD411664DABC}">
      <dsp:nvSpPr>
        <dsp:cNvPr id="0" name=""/>
        <dsp:cNvSpPr/>
      </dsp:nvSpPr>
      <dsp:spPr>
        <a:xfrm>
          <a:off x="1750202" y="511915"/>
          <a:ext cx="6014720" cy="508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" rIns="1778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750202" y="511915"/>
        <a:ext cx="6014720" cy="508661"/>
      </dsp:txXfrm>
    </dsp:sp>
    <dsp:sp modelId="{6E3A7F84-3086-EC40-9CAE-69467145E222}">
      <dsp:nvSpPr>
        <dsp:cNvPr id="0" name=""/>
        <dsp:cNvSpPr/>
      </dsp:nvSpPr>
      <dsp:spPr>
        <a:xfrm rot="5400000">
          <a:off x="950016" y="1049062"/>
          <a:ext cx="162771" cy="244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 dirty="0"/>
            <a:t>1</a:t>
          </a:r>
        </a:p>
      </dsp:txBody>
      <dsp:txXfrm rot="-5400000">
        <a:off x="700499" y="181012"/>
        <a:ext cx="661807" cy="661807"/>
      </dsp:txXfrm>
    </dsp:sp>
    <dsp:sp modelId="{A0A51A69-598D-764A-B9E0-7F167B1F1F56}">
      <dsp:nvSpPr>
        <dsp:cNvPr id="0" name=""/>
        <dsp:cNvSpPr/>
      </dsp:nvSpPr>
      <dsp:spPr>
        <a:xfrm>
          <a:off x="1750202" y="1101963"/>
          <a:ext cx="6014720" cy="508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" rIns="22860" bIns="1143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1800" kern="1200"/>
        </a:p>
      </dsp:txBody>
      <dsp:txXfrm>
        <a:off x="1750202" y="1101963"/>
        <a:ext cx="6014720" cy="508661"/>
      </dsp:txXfrm>
    </dsp:sp>
    <dsp:sp modelId="{7D350290-6463-6540-AE82-662358B45E46}">
      <dsp:nvSpPr>
        <dsp:cNvPr id="0" name=""/>
        <dsp:cNvSpPr/>
      </dsp:nvSpPr>
      <dsp:spPr>
        <a:xfrm>
          <a:off x="563434" y="1142656"/>
          <a:ext cx="935937" cy="9359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2</a:t>
          </a:r>
        </a:p>
      </dsp:txBody>
      <dsp:txXfrm>
        <a:off x="700499" y="1279721"/>
        <a:ext cx="661807" cy="661807"/>
      </dsp:txXfrm>
    </dsp:sp>
    <dsp:sp modelId="{6731419B-BD6B-9140-8948-302A4DA840C0}">
      <dsp:nvSpPr>
        <dsp:cNvPr id="0" name=""/>
        <dsp:cNvSpPr/>
      </dsp:nvSpPr>
      <dsp:spPr>
        <a:xfrm>
          <a:off x="1750202" y="1610624"/>
          <a:ext cx="6014720" cy="508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" rIns="1778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750202" y="1610624"/>
        <a:ext cx="6014720" cy="508661"/>
      </dsp:txXfrm>
    </dsp:sp>
    <dsp:sp modelId="{D9C917D2-CA10-C448-A34A-FF294514AFB9}">
      <dsp:nvSpPr>
        <dsp:cNvPr id="0" name=""/>
        <dsp:cNvSpPr/>
      </dsp:nvSpPr>
      <dsp:spPr>
        <a:xfrm rot="5400000">
          <a:off x="950016" y="2147771"/>
          <a:ext cx="162771" cy="244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2</a:t>
          </a:r>
        </a:p>
      </dsp:txBody>
      <dsp:txXfrm rot="-5400000">
        <a:off x="700499" y="1279721"/>
        <a:ext cx="661807" cy="661807"/>
      </dsp:txXfrm>
    </dsp:sp>
    <dsp:sp modelId="{6E553582-5D8A-CD43-991B-564AC283F7A1}">
      <dsp:nvSpPr>
        <dsp:cNvPr id="0" name=""/>
        <dsp:cNvSpPr/>
      </dsp:nvSpPr>
      <dsp:spPr>
        <a:xfrm>
          <a:off x="1750202" y="2200672"/>
          <a:ext cx="6014720" cy="508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" rIns="22860" bIns="1143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1800" kern="1200"/>
        </a:p>
      </dsp:txBody>
      <dsp:txXfrm>
        <a:off x="1750202" y="2200672"/>
        <a:ext cx="6014720" cy="508661"/>
      </dsp:txXfrm>
    </dsp:sp>
    <dsp:sp modelId="{71B0B214-6A5A-4C4B-9032-4601128E5895}">
      <dsp:nvSpPr>
        <dsp:cNvPr id="0" name=""/>
        <dsp:cNvSpPr/>
      </dsp:nvSpPr>
      <dsp:spPr>
        <a:xfrm>
          <a:off x="563434" y="2241364"/>
          <a:ext cx="935937" cy="9359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3</a:t>
          </a:r>
        </a:p>
      </dsp:txBody>
      <dsp:txXfrm>
        <a:off x="700499" y="2378429"/>
        <a:ext cx="661807" cy="661807"/>
      </dsp:txXfrm>
    </dsp:sp>
    <dsp:sp modelId="{B9F534FE-47C3-BF4A-BAB8-D1F95342024D}">
      <dsp:nvSpPr>
        <dsp:cNvPr id="0" name=""/>
        <dsp:cNvSpPr/>
      </dsp:nvSpPr>
      <dsp:spPr>
        <a:xfrm>
          <a:off x="1750202" y="2709333"/>
          <a:ext cx="6014720" cy="508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" rIns="1778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750202" y="2709333"/>
        <a:ext cx="6014720" cy="508661"/>
      </dsp:txXfrm>
    </dsp:sp>
    <dsp:sp modelId="{52EA1543-0635-1940-8A17-1241DF1806F0}">
      <dsp:nvSpPr>
        <dsp:cNvPr id="0" name=""/>
        <dsp:cNvSpPr/>
      </dsp:nvSpPr>
      <dsp:spPr>
        <a:xfrm rot="5400000">
          <a:off x="950016" y="3246480"/>
          <a:ext cx="162771" cy="244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3</a:t>
          </a:r>
        </a:p>
      </dsp:txBody>
      <dsp:txXfrm rot="-5400000">
        <a:off x="700499" y="2378429"/>
        <a:ext cx="661807" cy="661807"/>
      </dsp:txXfrm>
    </dsp:sp>
    <dsp:sp modelId="{7A7A032D-FF96-3C4A-85B9-62D633A0A155}">
      <dsp:nvSpPr>
        <dsp:cNvPr id="0" name=""/>
        <dsp:cNvSpPr/>
      </dsp:nvSpPr>
      <dsp:spPr>
        <a:xfrm>
          <a:off x="1750202" y="3299380"/>
          <a:ext cx="6014720" cy="508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" rIns="22860" bIns="1143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1800" kern="1200"/>
        </a:p>
      </dsp:txBody>
      <dsp:txXfrm>
        <a:off x="1750202" y="3299380"/>
        <a:ext cx="6014720" cy="508661"/>
      </dsp:txXfrm>
    </dsp:sp>
    <dsp:sp modelId="{E7F6E2CA-1C42-F84C-B9A9-055776744013}">
      <dsp:nvSpPr>
        <dsp:cNvPr id="0" name=""/>
        <dsp:cNvSpPr/>
      </dsp:nvSpPr>
      <dsp:spPr>
        <a:xfrm>
          <a:off x="563434" y="3340073"/>
          <a:ext cx="935937" cy="9359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4</a:t>
          </a:r>
        </a:p>
      </dsp:txBody>
      <dsp:txXfrm>
        <a:off x="700499" y="3477138"/>
        <a:ext cx="661807" cy="661807"/>
      </dsp:txXfrm>
    </dsp:sp>
    <dsp:sp modelId="{252B3B63-893F-E240-9DB2-5CF7E93AED74}">
      <dsp:nvSpPr>
        <dsp:cNvPr id="0" name=""/>
        <dsp:cNvSpPr/>
      </dsp:nvSpPr>
      <dsp:spPr>
        <a:xfrm>
          <a:off x="1750202" y="3808042"/>
          <a:ext cx="6014720" cy="508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" rIns="1778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750202" y="3808042"/>
        <a:ext cx="6014720" cy="508661"/>
      </dsp:txXfrm>
    </dsp:sp>
    <dsp:sp modelId="{31DD0316-EA8E-3844-8A16-3B53CE46BB34}">
      <dsp:nvSpPr>
        <dsp:cNvPr id="0" name=""/>
        <dsp:cNvSpPr/>
      </dsp:nvSpPr>
      <dsp:spPr>
        <a:xfrm rot="5400000">
          <a:off x="950016" y="4345188"/>
          <a:ext cx="162771" cy="2441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4</a:t>
          </a:r>
        </a:p>
      </dsp:txBody>
      <dsp:txXfrm rot="-5400000">
        <a:off x="700499" y="3477138"/>
        <a:ext cx="661807" cy="661807"/>
      </dsp:txXfrm>
    </dsp:sp>
    <dsp:sp modelId="{20F38910-B2FA-3144-B040-EC5919139147}">
      <dsp:nvSpPr>
        <dsp:cNvPr id="0" name=""/>
        <dsp:cNvSpPr/>
      </dsp:nvSpPr>
      <dsp:spPr>
        <a:xfrm>
          <a:off x="1750202" y="4398089"/>
          <a:ext cx="6014720" cy="508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" rIns="22860" bIns="1143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1800" kern="1200"/>
        </a:p>
      </dsp:txBody>
      <dsp:txXfrm>
        <a:off x="1750202" y="4398089"/>
        <a:ext cx="6014720" cy="508661"/>
      </dsp:txXfrm>
    </dsp:sp>
    <dsp:sp modelId="{EBDB7675-7B6E-9D46-83A4-C986242FDD37}">
      <dsp:nvSpPr>
        <dsp:cNvPr id="0" name=""/>
        <dsp:cNvSpPr/>
      </dsp:nvSpPr>
      <dsp:spPr>
        <a:xfrm>
          <a:off x="563434" y="4438782"/>
          <a:ext cx="935937" cy="9359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sz="3600" kern="1200"/>
            <a:t>5</a:t>
          </a:r>
        </a:p>
      </dsp:txBody>
      <dsp:txXfrm>
        <a:off x="700499" y="4575847"/>
        <a:ext cx="661807" cy="661807"/>
      </dsp:txXfrm>
    </dsp:sp>
    <dsp:sp modelId="{FABEF8AB-9C4F-4146-8382-E6000E627F19}">
      <dsp:nvSpPr>
        <dsp:cNvPr id="0" name=""/>
        <dsp:cNvSpPr/>
      </dsp:nvSpPr>
      <dsp:spPr>
        <a:xfrm>
          <a:off x="1750202" y="4906751"/>
          <a:ext cx="6014720" cy="50866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" rIns="1778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750202" y="4906751"/>
        <a:ext cx="6014720" cy="508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905610A-83C1-B240-BF1C-A53DB86720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159ED9-5D7F-41B3-C0E3-90572F47B1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2EA5D-7A23-CF4D-A347-49AF55EEF264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E42FA6-9E71-BD07-8496-67AD9D0861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0C637-2395-BD9D-A3DB-752B71F347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39736D-408B-6847-BC65-26C62941A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4578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B45A5-9E43-A94C-962F-B4F991C4BEFC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04FBF-6677-874D-8DF5-AE54C9A00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7375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2D082-95A1-A185-B56E-CF32D81EF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CE1044B-C012-2FCC-CC03-997B0EC68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68339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4379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A6AB8-CDD8-3591-6A45-D8364A00BB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87563-3F2E-DD58-4962-FAB0E412D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0083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121E8-0EE8-06D1-BF5A-A1DA7DB0E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AE54E-4A03-737C-F8BD-A723FCB58B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B3AE72-E26B-E32A-B175-BDDF06A320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745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3AB23-9FE5-4FC8-F144-B3013EF9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E92FA-A1D7-120F-D377-635318C8D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E94C7-C93E-6CEE-033A-FC094102E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BDDE61-77CA-FC77-0E81-58CFDC6533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1B7082-8B35-9B41-FCBC-FB824AF642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8466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1B002-EA3F-AB1B-6ABD-F2B54EDA3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4D352C65-B05B-7B69-FE67-C0A6DAED22C8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1981200"/>
            <a:ext cx="10515600" cy="42195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39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3B824D9-A219-A074-ADF6-82DD5E99D85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603027921"/>
              </p:ext>
            </p:extLst>
          </p:nvPr>
        </p:nvGraphicFramePr>
        <p:xfrm>
          <a:off x="608837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4680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95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FA486-724D-9089-7EDD-603D80124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95061"/>
            <a:ext cx="3932237" cy="1871870"/>
          </a:xfrm>
          <a:prstGeom prst="rect">
            <a:avLst/>
          </a:prstGeom>
        </p:spPr>
        <p:txBody>
          <a:bodyPr anchor="b"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EFEF6-935E-DA6C-BA94-2E842C4C1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8B0A2-5F05-DC76-EDFF-45EF5A95D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66931"/>
            <a:ext cx="3932237" cy="6659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D18214-60A7-DBCA-8F03-988F40F470C0}"/>
              </a:ext>
            </a:extLst>
          </p:cNvPr>
          <p:cNvCxnSpPr/>
          <p:nvPr userDrawn="1"/>
        </p:nvCxnSpPr>
        <p:spPr>
          <a:xfrm>
            <a:off x="4936435" y="424070"/>
            <a:ext cx="0" cy="60562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81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1695DC-C548-AE8D-F50C-6F8C7B4F0F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9FDC300-F7C2-BFFD-F2DC-0524955D4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95061"/>
            <a:ext cx="3932237" cy="1871870"/>
          </a:xfrm>
          <a:prstGeom prst="rect">
            <a:avLst/>
          </a:prstGeom>
        </p:spPr>
        <p:txBody>
          <a:bodyPr anchor="b"/>
          <a:lstStyle>
            <a:lvl1pPr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0F63CC9-C438-5B75-3A3D-3BF049AADB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66931"/>
            <a:ext cx="3932237" cy="6659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038132-208C-1257-0561-E7ACB011C65A}"/>
              </a:ext>
            </a:extLst>
          </p:cNvPr>
          <p:cNvCxnSpPr/>
          <p:nvPr userDrawn="1"/>
        </p:nvCxnSpPr>
        <p:spPr>
          <a:xfrm>
            <a:off x="4936435" y="424070"/>
            <a:ext cx="0" cy="60562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42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E55FC-3669-B8D3-5A29-777F25CA68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131" y="2945657"/>
            <a:ext cx="11151476" cy="126074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600" b="1">
                <a:solidFill>
                  <a:srgbClr val="00336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4428C2-EB53-F356-1FB0-8DCC6364B7A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40582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00336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Your Name and Department or College</a:t>
            </a:r>
          </a:p>
        </p:txBody>
      </p:sp>
    </p:spTree>
    <p:extLst>
      <p:ext uri="{BB962C8B-B14F-4D97-AF65-F5344CB8AC3E}">
        <p14:creationId xmlns:p14="http://schemas.microsoft.com/office/powerpoint/2010/main" val="1078895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2433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850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733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6526F-DFDE-4694-9A43-528C3D55F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6FE5F-1F0D-0445-A501-1C43B2B5199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1E3ACC-2D71-838E-4A0A-795480772E9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6F0643A8-2D59-A748-4187-183C04910BF0}"/>
              </a:ext>
            </a:extLst>
          </p:cNvPr>
          <p:cNvSpPr txBox="1">
            <a:spLocks/>
          </p:cNvSpPr>
          <p:nvPr userDrawn="1"/>
        </p:nvSpPr>
        <p:spPr>
          <a:xfrm>
            <a:off x="9334274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226FE5F-1F0D-0445-A501-1C43B2B5199A}" type="slidenum">
              <a:rPr lang="en-US" sz="1100" b="1" smtClean="0"/>
              <a:pPr algn="r"/>
              <a:t>‹#›</a:t>
            </a:fld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384187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3" r:id="rId7"/>
    <p:sldLayoutId id="2147483731" r:id="rId8"/>
    <p:sldLayoutId id="2147483732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C3A4B1-F857-36F9-909A-A9E99F4C43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64" y="0"/>
            <a:ext cx="12073622" cy="679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6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6E498B-8E9A-4B6B-B6CA-9D32C3EB84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2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and blue background with white text&#10;&#10;Description automatically generated">
            <a:extLst>
              <a:ext uri="{FF2B5EF4-FFF2-40B4-BE49-F238E27FC236}">
                <a16:creationId xmlns:a16="http://schemas.microsoft.com/office/drawing/2014/main" id="{97E248E2-8478-4BD4-9B69-4229DC9740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1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F78840-E44F-A4CF-23E6-E7A9049CCA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9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0F4B3-F5DD-30D3-F198-698B7BC9A8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9226F5-6FBC-A708-F072-6BF96FF26B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7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D1271-4157-EBF7-2C81-D5DB3E85C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1C94E-74CE-1E59-AE72-1894BB8F4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CE6F8-DF75-300E-CCBE-02E8B1077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14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F54A8-0618-C2AA-B217-C1C60DF9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CB896-3472-6950-FC22-121E5AF1EE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F2A9DC-73A8-7554-317C-582E89C4254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21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68C46-3232-2DCE-EC99-F38F89546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2AB40-2713-13D6-7035-3510A803F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71418-BDCE-5876-4C04-62424E295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73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34F9F-05CE-3769-9FDF-B99CD614E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C1FCE4-643A-9B60-8165-E6AC4AB03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FC679D-A9ED-49E4-346B-45F0AE8537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17A602-C3B5-370B-21A4-7EF2503E6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B9998-29EF-73B0-DC59-55490C60E5B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547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575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52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911936"/>
      </p:ext>
    </p:extLst>
  </p:cSld>
  <p:clrMapOvr>
    <a:masterClrMapping/>
  </p:clrMapOvr>
</p:sld>
</file>

<file path=ppt/theme/theme1.xml><?xml version="1.0" encoding="utf-8"?>
<a:theme xmlns:a="http://schemas.openxmlformats.org/drawingml/2006/main" name="4_Custom Design">
  <a:themeElements>
    <a:clrScheme name="Custom 1">
      <a:dk1>
        <a:srgbClr val="003264"/>
      </a:dk1>
      <a:lt1>
        <a:srgbClr val="FFFFFF"/>
      </a:lt1>
      <a:dk2>
        <a:srgbClr val="003365"/>
      </a:dk2>
      <a:lt2>
        <a:srgbClr val="E8E8E8"/>
      </a:lt2>
      <a:accent1>
        <a:srgbClr val="003365"/>
      </a:accent1>
      <a:accent2>
        <a:srgbClr val="1168D5"/>
      </a:accent2>
      <a:accent3>
        <a:srgbClr val="CAC9CD"/>
      </a:accent3>
      <a:accent4>
        <a:srgbClr val="D7A569"/>
      </a:accent4>
      <a:accent5>
        <a:srgbClr val="D8716D"/>
      </a:accent5>
      <a:accent6>
        <a:srgbClr val="7A96AB"/>
      </a:accent6>
      <a:hlink>
        <a:srgbClr val="00C5FF"/>
      </a:hlink>
      <a:folHlink>
        <a:srgbClr val="0078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FAU">
      <a:dk1>
        <a:srgbClr val="000000"/>
      </a:dk1>
      <a:lt1>
        <a:srgbClr val="FFFFFF"/>
      </a:lt1>
      <a:dk2>
        <a:srgbClr val="003365"/>
      </a:dk2>
      <a:lt2>
        <a:srgbClr val="E8E8E8"/>
      </a:lt2>
      <a:accent1>
        <a:srgbClr val="003365"/>
      </a:accent1>
      <a:accent2>
        <a:srgbClr val="0094ED"/>
      </a:accent2>
      <a:accent3>
        <a:srgbClr val="AAA1B7"/>
      </a:accent3>
      <a:accent4>
        <a:srgbClr val="DB8D32"/>
      </a:accent4>
      <a:accent5>
        <a:srgbClr val="6D3598"/>
      </a:accent5>
      <a:accent6>
        <a:srgbClr val="4EA72E"/>
      </a:accent6>
      <a:hlink>
        <a:srgbClr val="00C5FF"/>
      </a:hlink>
      <a:folHlink>
        <a:srgbClr val="0078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Arial</vt:lpstr>
      <vt:lpstr>4_Custom Design</vt:lpstr>
      <vt:lpstr>Custom Design</vt:lpstr>
      <vt:lpstr>2_Custom Design</vt:lpstr>
      <vt:lpstr>1_Custom Design</vt:lpstr>
      <vt:lpstr>5_Custom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Katarzyna Bytnar</dc:creator>
  <cp:lastModifiedBy>Katarzyna Bytnar</cp:lastModifiedBy>
  <cp:revision>17</cp:revision>
  <dcterms:created xsi:type="dcterms:W3CDTF">2025-09-18T14:50:47Z</dcterms:created>
  <dcterms:modified xsi:type="dcterms:W3CDTF">2026-09-09T17:33:29Z</dcterms:modified>
</cp:coreProperties>
</file>