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7" r:id="rId4"/>
  </p:sldIdLst>
  <p:sldSz cx="43891200" cy="329184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04"/>
    <p:restoredTop sz="94659"/>
  </p:normalViewPr>
  <p:slideViewPr>
    <p:cSldViewPr snapToGrid="0" snapToObjects="1">
      <p:cViewPr varScale="1">
        <p:scale>
          <a:sx n="18" d="100"/>
          <a:sy n="18" d="100"/>
        </p:scale>
        <p:origin x="1680" y="328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03548" y="6183804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04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12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  <a:prstGeom prst="rect">
            <a:avLst/>
          </a:prstGeo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88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63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9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04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17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  <a:prstGeom prst="rect">
            <a:avLst/>
          </a:prstGeo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1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5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09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52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03548" y="6183804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120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21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  <a:prstGeom prst="rect">
            <a:avLst/>
          </a:prstGeo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69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41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39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208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209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  <a:prstGeom prst="rect">
            <a:avLst/>
          </a:prstGeo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953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380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23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46408A93-61E7-8940-B5B0-C519D7D9C905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/>
          <a:lstStyle/>
          <a:p>
            <a:fld id="{22AC47A6-2D41-C84F-90F9-7EB90B697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9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43891200" cy="3291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64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43891200" cy="3291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4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537200" y="194873"/>
            <a:ext cx="37525489" cy="2234830"/>
          </a:xfrm>
          <a:prstGeom prst="rect">
            <a:avLst/>
          </a:prstGeom>
        </p:spPr>
        <p:txBody>
          <a:bodyPr/>
          <a:lstStyle>
            <a:lvl1pPr algn="ctr" defTabSz="2194560" rtl="0" eaLnBrk="1" latinLnBrk="0" hangingPunct="1"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0" dirty="0">
                <a:solidFill>
                  <a:schemeClr val="bg1"/>
                </a:solidFill>
              </a:rPr>
              <a:t>Poster Heading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1137457" y="5539117"/>
            <a:ext cx="13361523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83961" y="5433269"/>
            <a:ext cx="106685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</a:rPr>
              <a:t>HYPOTHESIS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537200" y="2633347"/>
            <a:ext cx="37677889" cy="1484314"/>
          </a:xfrm>
          <a:prstGeom prst="rect">
            <a:avLst/>
          </a:prstGeom>
        </p:spPr>
        <p:txBody>
          <a:bodyPr/>
          <a:lstStyle>
            <a:lvl1pPr algn="ctr" defTabSz="2194560" rtl="0" eaLnBrk="1" latinLnBrk="0" hangingPunct="1"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>
                <a:solidFill>
                  <a:schemeClr val="bg1"/>
                </a:solidFill>
              </a:rPr>
              <a:t>Presenters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5381107" y="5539117"/>
            <a:ext cx="13361523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6727611" y="5433269"/>
            <a:ext cx="106685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</a:rPr>
              <a:t>SUPPORTING DATA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9576335" y="5539117"/>
            <a:ext cx="13327596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0905876" y="5433269"/>
            <a:ext cx="106685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154421" y="12367720"/>
            <a:ext cx="13327595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483961" y="12261872"/>
            <a:ext cx="106685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</a:rPr>
              <a:t>BACKGROUND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9576335" y="18753704"/>
            <a:ext cx="13361523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0922839" y="18647856"/>
            <a:ext cx="106685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37458" y="6637901"/>
            <a:ext cx="1336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381108" y="6602820"/>
            <a:ext cx="1336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576335" y="6624627"/>
            <a:ext cx="13285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576335" y="19817407"/>
            <a:ext cx="133191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71385" y="13431423"/>
            <a:ext cx="11133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5381108" y="18853473"/>
            <a:ext cx="6399786" cy="4930544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22375243" y="18853473"/>
            <a:ext cx="6367387" cy="4930544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15290492" y="23825717"/>
            <a:ext cx="5204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>
                <a:solidFill>
                  <a:schemeClr val="tx2">
                    <a:lumMod val="75000"/>
                  </a:schemeClr>
                </a:solidFill>
              </a:rPr>
              <a:t>Caption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670208" y="23825717"/>
            <a:ext cx="5204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>
                <a:solidFill>
                  <a:schemeClr val="tx2">
                    <a:lumMod val="75000"/>
                  </a:schemeClr>
                </a:solidFill>
              </a:rPr>
              <a:t>Caption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5381108" y="24577924"/>
            <a:ext cx="13361522" cy="6453124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5413507" y="31072748"/>
            <a:ext cx="5204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>
                <a:solidFill>
                  <a:schemeClr val="tx2">
                    <a:lumMod val="75000"/>
                  </a:schemeClr>
                </a:solidFill>
              </a:rPr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679222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101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17</Words>
  <Application>Microsoft Macintosh PowerPoint</Application>
  <PresentationFormat>Custom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Office Theme</vt:lpstr>
      <vt:lpstr>1_Office Theme</vt:lpstr>
      <vt:lpstr>PowerPoint Presentation</vt:lpstr>
      <vt:lpstr>PowerPoint Presentation</vt:lpstr>
    </vt:vector>
  </TitlesOfParts>
  <Company>FAU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Pennell</dc:creator>
  <cp:lastModifiedBy>James Weiner</cp:lastModifiedBy>
  <cp:revision>12</cp:revision>
  <dcterms:created xsi:type="dcterms:W3CDTF">2016-02-23T16:07:19Z</dcterms:created>
  <dcterms:modified xsi:type="dcterms:W3CDTF">2024-01-29T18:56:58Z</dcterms:modified>
</cp:coreProperties>
</file>