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8" r:id="rId4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1429"/>
  </p:normalViewPr>
  <p:slideViewPr>
    <p:cSldViewPr snapToGrid="0" snapToObjects="1">
      <p:cViewPr varScale="1">
        <p:scale>
          <a:sx n="10" d="100"/>
          <a:sy n="10" d="100"/>
        </p:scale>
        <p:origin x="2960" y="14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4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6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9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1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1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52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188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93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9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61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30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07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22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66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95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93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9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8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40200" y="600829"/>
            <a:ext cx="38287489" cy="2234830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0" dirty="0">
                <a:solidFill>
                  <a:schemeClr val="bg1"/>
                </a:solidFill>
              </a:rPr>
              <a:t>Poster Heading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057" y="51327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77561" y="50268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HYPOTHESIS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036943" y="2734503"/>
            <a:ext cx="34494002" cy="1484314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Presenters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381107" y="51327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6727611" y="50268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SUPPORTING DATA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931935" y="5132717"/>
            <a:ext cx="13327596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0905876" y="50268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8021" y="12266120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077561" y="12160272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931935" y="21801704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1278439" y="21695856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058" y="6231501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381108" y="6196420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931935" y="6218227"/>
            <a:ext cx="13285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931935" y="22865407"/>
            <a:ext cx="133191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4985" y="13329823"/>
            <a:ext cx="1113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5381108" y="19818673"/>
            <a:ext cx="6399786" cy="493054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2375243" y="19818673"/>
            <a:ext cx="6367387" cy="493054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5290492" y="247909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670208" y="247909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5381108" y="25543124"/>
            <a:ext cx="13361522" cy="6453124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413507" y="32037948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679222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66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17</Words>
  <Application>Microsoft Macintosh PowerPoint</Application>
  <PresentationFormat>Custom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Office Theme</vt:lpstr>
      <vt:lpstr>1_Office Theme</vt:lpstr>
      <vt:lpstr>PowerPoint Presentation</vt:lpstr>
      <vt:lpstr>PowerPoint Presentation</vt:lpstr>
    </vt:vector>
  </TitlesOfParts>
  <Company>FAU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Pennell</dc:creator>
  <cp:lastModifiedBy>James Weiner</cp:lastModifiedBy>
  <cp:revision>14</cp:revision>
  <cp:lastPrinted>2016-02-24T15:30:54Z</cp:lastPrinted>
  <dcterms:created xsi:type="dcterms:W3CDTF">2016-02-23T16:07:19Z</dcterms:created>
  <dcterms:modified xsi:type="dcterms:W3CDTF">2024-01-29T18:58:47Z</dcterms:modified>
</cp:coreProperties>
</file>